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2" r:id="rId15"/>
    <p:sldId id="273" r:id="rId16"/>
    <p:sldId id="274" r:id="rId17"/>
    <p:sldId id="275" r:id="rId18"/>
    <p:sldId id="317" r:id="rId19"/>
    <p:sldId id="276" r:id="rId20"/>
    <p:sldId id="278" r:id="rId21"/>
    <p:sldId id="316" r:id="rId22"/>
    <p:sldId id="280" r:id="rId23"/>
    <p:sldId id="318" r:id="rId24"/>
    <p:sldId id="281" r:id="rId25"/>
    <p:sldId id="283" r:id="rId26"/>
    <p:sldId id="284" r:id="rId27"/>
    <p:sldId id="285" r:id="rId28"/>
    <p:sldId id="286" r:id="rId29"/>
    <p:sldId id="287" r:id="rId30"/>
    <p:sldId id="288" r:id="rId31"/>
    <p:sldId id="289" r:id="rId32"/>
    <p:sldId id="290" r:id="rId33"/>
    <p:sldId id="295" r:id="rId34"/>
    <p:sldId id="296" r:id="rId35"/>
    <p:sldId id="297" r:id="rId36"/>
    <p:sldId id="298" r:id="rId37"/>
    <p:sldId id="299" r:id="rId38"/>
    <p:sldId id="300" r:id="rId3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DF0"/>
          </a:solidFill>
        </a:fill>
      </a:tcStyle>
    </a:wholeTbl>
    <a:band2H>
      <a:tcTxStyle/>
      <a:tcStyle>
        <a:tcBdr/>
        <a:fill>
          <a:solidFill>
            <a:srgbClr val="EBF6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F1D0"/>
          </a:solidFill>
        </a:fill>
      </a:tcStyle>
    </a:wholeTbl>
    <a:band2H>
      <a:tcTxStyle/>
      <a:tcStyle>
        <a:tcBdr/>
        <a:fill>
          <a:solidFill>
            <a:srgbClr val="F6F8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6"/>
        </a:fontRef>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6"/>
        </a:fontRef>
        <a:schemeClr val="accent6"/>
      </a:tcTxStyle>
      <a:tcStyle>
        <a:tcBdr>
          <a:left>
            <a:ln w="12700" cap="flat">
              <a:noFill/>
              <a:miter lim="400000"/>
            </a:ln>
          </a:left>
          <a:right>
            <a:ln w="12700" cap="flat">
              <a:noFill/>
              <a:miter lim="400000"/>
            </a:ln>
          </a:right>
          <a:top>
            <a:ln w="508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6"/>
        </a:fontRef>
        <a:schemeClr val="accent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B"/>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wholeTbl>
    <a:band2H>
      <a:tcTxStyle/>
      <a:tcStyle>
        <a:tcBdr/>
        <a:fill>
          <a:solidFill>
            <a:srgbClr val="FFFFFF"/>
          </a:solidFill>
        </a:fill>
      </a:tcStyle>
    </a:band2H>
    <a:firstCol>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solidFill>
            <a:schemeClr val="accent6">
              <a:alpha val="20000"/>
            </a:schemeClr>
          </a:solidFill>
        </a:fill>
      </a:tcStyle>
    </a:firstCol>
    <a:lastRow>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50800" cap="flat">
              <a:solidFill>
                <a:schemeClr val="accent6"/>
              </a:solidFill>
              <a:prstDash val="solid"/>
              <a:round/>
            </a:ln>
          </a:top>
          <a:bottom>
            <a:ln w="127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lastRow>
    <a:firstRow>
      <a:tcTxStyle b="on" i="off">
        <a:fontRef idx="minor">
          <a:schemeClr val="accent6"/>
        </a:fontRef>
        <a:schemeClr val="accent6"/>
      </a:tcTxStyle>
      <a:tcStyle>
        <a:tcBdr>
          <a:left>
            <a:ln w="12700" cap="flat">
              <a:solidFill>
                <a:schemeClr val="accent6"/>
              </a:solidFill>
              <a:prstDash val="solid"/>
              <a:round/>
            </a:ln>
          </a:left>
          <a:right>
            <a:ln w="12700" cap="flat">
              <a:solidFill>
                <a:schemeClr val="accent6"/>
              </a:solidFill>
              <a:prstDash val="solid"/>
              <a:round/>
            </a:ln>
          </a:right>
          <a:top>
            <a:ln w="12700" cap="flat">
              <a:solidFill>
                <a:schemeClr val="accent6"/>
              </a:solidFill>
              <a:prstDash val="solid"/>
              <a:round/>
            </a:ln>
          </a:top>
          <a:bottom>
            <a:ln w="25400" cap="flat">
              <a:solidFill>
                <a:schemeClr val="accent6"/>
              </a:solidFill>
              <a:prstDash val="solid"/>
              <a:round/>
            </a:ln>
          </a:bottom>
          <a:insideH>
            <a:ln w="12700" cap="flat">
              <a:solidFill>
                <a:schemeClr val="accent6"/>
              </a:solidFill>
              <a:prstDash val="solid"/>
              <a:round/>
            </a:ln>
          </a:insideH>
          <a:insideV>
            <a:ln w="12700" cap="flat">
              <a:solidFill>
                <a:schemeClr val="accent6"/>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5" name="Shape 785"/>
          <p:cNvSpPr>
            <a:spLocks noGrp="1" noRot="1" noChangeAspect="1"/>
          </p:cNvSpPr>
          <p:nvPr>
            <p:ph type="sldImg"/>
          </p:nvPr>
        </p:nvSpPr>
        <p:spPr>
          <a:xfrm>
            <a:off x="1143000" y="685800"/>
            <a:ext cx="4572000" cy="3429000"/>
          </a:xfrm>
          <a:prstGeom prst="rect">
            <a:avLst/>
          </a:prstGeom>
        </p:spPr>
        <p:txBody>
          <a:bodyPr/>
          <a:lstStyle/>
          <a:p>
            <a:endParaRPr/>
          </a:p>
        </p:txBody>
      </p:sp>
      <p:sp>
        <p:nvSpPr>
          <p:cNvPr id="786" name="Shape 7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685800" latinLnBrk="0">
      <a:defRPr sz="900">
        <a:latin typeface="+mn-lt"/>
        <a:ea typeface="+mn-ea"/>
        <a:cs typeface="+mn-cs"/>
        <a:sym typeface="Calibri"/>
      </a:defRPr>
    </a:lvl1pPr>
    <a:lvl2pPr indent="228600" defTabSz="685800" latinLnBrk="0">
      <a:defRPr sz="900">
        <a:latin typeface="+mn-lt"/>
        <a:ea typeface="+mn-ea"/>
        <a:cs typeface="+mn-cs"/>
        <a:sym typeface="Calibri"/>
      </a:defRPr>
    </a:lvl2pPr>
    <a:lvl3pPr indent="457200" defTabSz="685800" latinLnBrk="0">
      <a:defRPr sz="900">
        <a:latin typeface="+mn-lt"/>
        <a:ea typeface="+mn-ea"/>
        <a:cs typeface="+mn-cs"/>
        <a:sym typeface="Calibri"/>
      </a:defRPr>
    </a:lvl3pPr>
    <a:lvl4pPr indent="685800" defTabSz="685800" latinLnBrk="0">
      <a:defRPr sz="900">
        <a:latin typeface="+mn-lt"/>
        <a:ea typeface="+mn-ea"/>
        <a:cs typeface="+mn-cs"/>
        <a:sym typeface="Calibri"/>
      </a:defRPr>
    </a:lvl4pPr>
    <a:lvl5pPr indent="914400" defTabSz="685800" latinLnBrk="0">
      <a:defRPr sz="900">
        <a:latin typeface="+mn-lt"/>
        <a:ea typeface="+mn-ea"/>
        <a:cs typeface="+mn-cs"/>
        <a:sym typeface="Calibri"/>
      </a:defRPr>
    </a:lvl5pPr>
    <a:lvl6pPr indent="1143000" defTabSz="685800" latinLnBrk="0">
      <a:defRPr sz="900">
        <a:latin typeface="+mn-lt"/>
        <a:ea typeface="+mn-ea"/>
        <a:cs typeface="+mn-cs"/>
        <a:sym typeface="Calibri"/>
      </a:defRPr>
    </a:lvl6pPr>
    <a:lvl7pPr indent="1371600" defTabSz="685800" latinLnBrk="0">
      <a:defRPr sz="900">
        <a:latin typeface="+mn-lt"/>
        <a:ea typeface="+mn-ea"/>
        <a:cs typeface="+mn-cs"/>
        <a:sym typeface="Calibri"/>
      </a:defRPr>
    </a:lvl7pPr>
    <a:lvl8pPr indent="1600200" defTabSz="685800" latinLnBrk="0">
      <a:defRPr sz="900">
        <a:latin typeface="+mn-lt"/>
        <a:ea typeface="+mn-ea"/>
        <a:cs typeface="+mn-cs"/>
        <a:sym typeface="Calibri"/>
      </a:defRPr>
    </a:lvl8pPr>
    <a:lvl9pPr indent="1828800" defTabSz="685800" latinLnBrk="0">
      <a:defRPr sz="9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Gluco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Chemical_compound" TargetMode="External"/><Relationship Id="rId7" Type="http://schemas.openxmlformats.org/officeDocument/2006/relationships/hyperlink" Target="https://en.wikipedia.org/wiki/Chemical_formula"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Chemical_bond" TargetMode="External"/><Relationship Id="rId5" Type="http://schemas.openxmlformats.org/officeDocument/2006/relationships/hyperlink" Target="https://en.wikipedia.org/wiki/Space" TargetMode="External"/><Relationship Id="rId4" Type="http://schemas.openxmlformats.org/officeDocument/2006/relationships/hyperlink" Target="https://en.wikipedia.org/wiki/Structural_chemist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Ligan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Tertiary_structur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Biological_activity" TargetMode="External"/><Relationship Id="rId3" Type="http://schemas.openxmlformats.org/officeDocument/2006/relationships/hyperlink" Target="https://en.wikipedia.org/wiki/Chemical_element" TargetMode="External"/><Relationship Id="rId7" Type="http://schemas.openxmlformats.org/officeDocument/2006/relationships/hyperlink" Target="https://en.wikipedia.org/wiki/Chemical_reaction" TargetMode="External"/><Relationship Id="rId12" Type="http://schemas.openxmlformats.org/officeDocument/2006/relationships/hyperlink" Target="https://en.wikipedia.org/wiki/Chemical_similarity#cite_note-nikolova_2003-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Chemical_structure" TargetMode="External"/><Relationship Id="rId11" Type="http://schemas.openxmlformats.org/officeDocument/2006/relationships/hyperlink" Target="https://en.wikipedia.org/wiki/Chemical_similarity#cite_note-johnson_1990-1" TargetMode="External"/><Relationship Id="rId5" Type="http://schemas.openxmlformats.org/officeDocument/2006/relationships/hyperlink" Target="https://en.wikipedia.org/wiki/Chemical_compound" TargetMode="External"/><Relationship Id="rId10" Type="http://schemas.openxmlformats.org/officeDocument/2006/relationships/hyperlink" Target="https://en.wikipedia.org/wiki/Chemoinformatics" TargetMode="External"/><Relationship Id="rId4" Type="http://schemas.openxmlformats.org/officeDocument/2006/relationships/hyperlink" Target="https://en.wikipedia.org/wiki/Molecule" TargetMode="External"/><Relationship Id="rId9" Type="http://schemas.openxmlformats.org/officeDocument/2006/relationships/hyperlink" Target="https://en.wikipedia.org/wiki/Chemical_activ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Shape 790"/>
          <p:cNvSpPr>
            <a:spLocks noGrp="1" noRot="1" noChangeAspect="1"/>
          </p:cNvSpPr>
          <p:nvPr>
            <p:ph type="sldImg"/>
          </p:nvPr>
        </p:nvSpPr>
        <p:spPr>
          <a:xfrm>
            <a:off x="381000" y="685800"/>
            <a:ext cx="6096000" cy="3429000"/>
          </a:xfrm>
          <a:prstGeom prst="rect">
            <a:avLst/>
          </a:prstGeom>
        </p:spPr>
        <p:txBody>
          <a:bodyPr/>
          <a:lstStyle/>
          <a:p>
            <a:endParaRPr/>
          </a:p>
        </p:txBody>
      </p:sp>
      <p:sp>
        <p:nvSpPr>
          <p:cNvPr id="791" name="Shape 791"/>
          <p:cNvSpPr>
            <a:spLocks noGrp="1"/>
          </p:cNvSpPr>
          <p:nvPr>
            <p:ph type="body" sz="quarter" idx="1"/>
          </p:nvPr>
        </p:nvSpPr>
        <p:spPr>
          <a:prstGeom prst="rect">
            <a:avLst/>
          </a:prstGeom>
        </p:spPr>
        <p:txBody>
          <a:bodyPr/>
          <a:lstStyle/>
          <a:p>
            <a:r>
              <a:t>Hello, today we going to have a talk about efficient molecular similarity match using Elasticsearch. It will be a blend of chemistry and applied programming that helping us to solve problems</a:t>
            </a:r>
          </a:p>
          <a:p>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 name="Shape 879"/>
          <p:cNvSpPr>
            <a:spLocks noGrp="1" noRot="1" noChangeAspect="1"/>
          </p:cNvSpPr>
          <p:nvPr>
            <p:ph type="sldImg"/>
          </p:nvPr>
        </p:nvSpPr>
        <p:spPr>
          <a:xfrm>
            <a:off x="381000" y="685800"/>
            <a:ext cx="6096000" cy="3429000"/>
          </a:xfrm>
          <a:prstGeom prst="rect">
            <a:avLst/>
          </a:prstGeom>
        </p:spPr>
        <p:txBody>
          <a:bodyPr/>
          <a:lstStyle/>
          <a:p>
            <a:endParaRPr/>
          </a:p>
        </p:txBody>
      </p:sp>
      <p:sp>
        <p:nvSpPr>
          <p:cNvPr id="880" name="Shape 880"/>
          <p:cNvSpPr>
            <a:spLocks noGrp="1"/>
          </p:cNvSpPr>
          <p:nvPr>
            <p:ph type="body" sz="quarter" idx="1"/>
          </p:nvPr>
        </p:nvSpPr>
        <p:spPr>
          <a:prstGeom prst="rect">
            <a:avLst/>
          </a:prstGeom>
        </p:spPr>
        <p:txBody>
          <a:bodyPr/>
          <a:lstStyle/>
          <a:p>
            <a:r>
              <a:t>One thing which I didn’t yet tell you, is that technically since SMILES is a linear representation of the atoms of structural formula by doing DFS on the chemical graph and guess what, different SMILES could still be the same compound as on example here</a:t>
            </a:r>
          </a:p>
          <a:p>
            <a:endParaRPr/>
          </a:p>
          <a:p>
            <a:r>
              <a:t>Same compound, different smiles, different (slightly in this case) graph.</a:t>
            </a:r>
          </a:p>
          <a:p>
            <a:r>
              <a:t>Similarity problem just became even more complex, yes one could say – there is a canonical SMILES version, which is trying to fight this problem, still not enough</a:t>
            </a:r>
            <a:br/>
            <a:br/>
            <a:r>
              <a:t>Molecular formula the same, but smiles are different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 name="Shape 889"/>
          <p:cNvSpPr>
            <a:spLocks noGrp="1" noRot="1" noChangeAspect="1"/>
          </p:cNvSpPr>
          <p:nvPr>
            <p:ph type="sldImg"/>
          </p:nvPr>
        </p:nvSpPr>
        <p:spPr>
          <a:xfrm>
            <a:off x="381000" y="685800"/>
            <a:ext cx="6096000" cy="3429000"/>
          </a:xfrm>
          <a:prstGeom prst="rect">
            <a:avLst/>
          </a:prstGeom>
        </p:spPr>
        <p:txBody>
          <a:bodyPr/>
          <a:lstStyle/>
          <a:p>
            <a:endParaRPr/>
          </a:p>
        </p:txBody>
      </p:sp>
      <p:sp>
        <p:nvSpPr>
          <p:cNvPr id="890" name="Shape 890"/>
          <p:cNvSpPr>
            <a:spLocks noGrp="1"/>
          </p:cNvSpPr>
          <p:nvPr>
            <p:ph type="body" sz="quarter" idx="1"/>
          </p:nvPr>
        </p:nvSpPr>
        <p:spPr>
          <a:prstGeom prst="rect">
            <a:avLst/>
          </a:prstGeom>
        </p:spPr>
        <p:txBody>
          <a:bodyPr/>
          <a:lstStyle/>
          <a:p>
            <a:r>
              <a:t>Another example is, imagine that our molecule – in our case caffeine, but we have additional functional group?</a:t>
            </a:r>
          </a:p>
          <a:p>
            <a:endParaRPr/>
          </a:p>
          <a:p>
            <a:r>
              <a:t>All these example that we have, are clearly were close or similar molecules. Let’s define similarity relationship for the molecules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 name="Shape 908"/>
          <p:cNvSpPr>
            <a:spLocks noGrp="1" noRot="1" noChangeAspect="1"/>
          </p:cNvSpPr>
          <p:nvPr>
            <p:ph type="sldImg"/>
          </p:nvPr>
        </p:nvSpPr>
        <p:spPr>
          <a:xfrm>
            <a:off x="381000" y="685800"/>
            <a:ext cx="6096000" cy="3429000"/>
          </a:xfrm>
          <a:prstGeom prst="rect">
            <a:avLst/>
          </a:prstGeom>
        </p:spPr>
        <p:txBody>
          <a:bodyPr/>
          <a:lstStyle/>
          <a:p>
            <a:endParaRPr/>
          </a:p>
        </p:txBody>
      </p:sp>
      <p:sp>
        <p:nvSpPr>
          <p:cNvPr id="909" name="Shape 909"/>
          <p:cNvSpPr>
            <a:spLocks noGrp="1"/>
          </p:cNvSpPr>
          <p:nvPr>
            <p:ph type="body" sz="quarter" idx="1"/>
          </p:nvPr>
        </p:nvSpPr>
        <p:spPr>
          <a:prstGeom prst="rect">
            <a:avLst/>
          </a:prstGeom>
        </p:spPr>
        <p:txBody>
          <a:bodyPr/>
          <a:lstStyle/>
          <a:p>
            <a:r>
              <a:t>So, after we did a short recap on what’s similarity and why it’s important – lets take a look at what we did</a:t>
            </a:r>
          </a:p>
          <a:p>
            <a:endParaRPr/>
          </a:p>
          <a:p>
            <a:r>
              <a:t>What we build is an Java and Python based API for Elasticsearch that have ability to load different file formats like SDF, Mol ,Smiles into Elasticsearch</a:t>
            </a:r>
          </a:p>
          <a:p>
            <a:r>
              <a:t>Construct targets and run similarity, substructure and exatch matches against it</a:t>
            </a:r>
          </a:p>
          <a:p>
            <a:endParaRPr/>
          </a:p>
          <a:p>
            <a:r>
              <a:t>As an additional features we have a highly efficient search based on non-chemical fields – like names, tags (text), number values of bioactivity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Shape 915"/>
          <p:cNvSpPr>
            <a:spLocks noGrp="1" noRot="1" noChangeAspect="1"/>
          </p:cNvSpPr>
          <p:nvPr>
            <p:ph type="sldImg"/>
          </p:nvPr>
        </p:nvSpPr>
        <p:spPr>
          <a:xfrm>
            <a:off x="381000" y="685800"/>
            <a:ext cx="6096000" cy="3429000"/>
          </a:xfrm>
          <a:prstGeom prst="rect">
            <a:avLst/>
          </a:prstGeom>
        </p:spPr>
        <p:txBody>
          <a:bodyPr/>
          <a:lstStyle/>
          <a:p>
            <a:endParaRPr/>
          </a:p>
        </p:txBody>
      </p:sp>
      <p:sp>
        <p:nvSpPr>
          <p:cNvPr id="916" name="Shape 916"/>
          <p:cNvSpPr>
            <a:spLocks noGrp="1"/>
          </p:cNvSpPr>
          <p:nvPr>
            <p:ph type="body" sz="quarter" idx="1"/>
          </p:nvPr>
        </p:nvSpPr>
        <p:spPr>
          <a:prstGeom prst="rect">
            <a:avLst/>
          </a:prstGeom>
        </p:spPr>
        <p:txBody>
          <a:bodyPr/>
          <a:lstStyle/>
          <a:p>
            <a:r>
              <a:t>Why we choose Elastic?</a:t>
            </a:r>
            <a:br/>
            <a:br/>
            <a:r>
              <a:t>For it’s ability to work efficiently with full text search, it’s open source (means free), it’s popular, it is available in most of the popular clouds providers as SaaS, it’s one of the most popular full text search engine based on Lucene Java library</a:t>
            </a:r>
          </a:p>
          <a:p>
            <a:endParaRPr/>
          </a:p>
          <a:p>
            <a:r>
              <a:t>We also targeted Elastic API only in order to minimized potential efforts for installing possible cartridges, plugins, limiting the need for custom development and increasing the value out of SaaS solutions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Shape 920"/>
          <p:cNvSpPr>
            <a:spLocks noGrp="1" noRot="1" noChangeAspect="1"/>
          </p:cNvSpPr>
          <p:nvPr>
            <p:ph type="sldImg"/>
          </p:nvPr>
        </p:nvSpPr>
        <p:spPr>
          <a:xfrm>
            <a:off x="381000" y="685800"/>
            <a:ext cx="6096000" cy="3429000"/>
          </a:xfrm>
          <a:prstGeom prst="rect">
            <a:avLst/>
          </a:prstGeom>
        </p:spPr>
        <p:txBody>
          <a:bodyPr/>
          <a:lstStyle/>
          <a:p>
            <a:endParaRPr/>
          </a:p>
        </p:txBody>
      </p:sp>
      <p:sp>
        <p:nvSpPr>
          <p:cNvPr id="921" name="Shape 921"/>
          <p:cNvSpPr>
            <a:spLocks noGrp="1"/>
          </p:cNvSpPr>
          <p:nvPr>
            <p:ph type="body" sz="quarter" idx="1"/>
          </p:nvPr>
        </p:nvSpPr>
        <p:spPr>
          <a:prstGeom prst="rect">
            <a:avLst/>
          </a:prstGeom>
        </p:spPr>
        <p:txBody>
          <a:bodyPr/>
          <a:lstStyle/>
          <a:p>
            <a:r>
              <a:rPr dirty="0"/>
              <a:t>Why we choose Elastic?</a:t>
            </a:r>
            <a:br>
              <a:rPr dirty="0"/>
            </a:br>
            <a:br>
              <a:rPr dirty="0"/>
            </a:br>
            <a:r>
              <a:rPr dirty="0"/>
              <a:t>For it’s ability to work efficiently with full text search, it’s open source (means free), it’s popular, it is available in most of the popular clouds providers as SaaS, it’s one of the most popular full text search engine based on Lucene Java library</a:t>
            </a:r>
          </a:p>
          <a:p>
            <a:endParaRPr dirty="0"/>
          </a:p>
          <a:p>
            <a:r>
              <a:rPr dirty="0"/>
              <a:t>We also targeted Elastic API only in order to minimized potential efforts for installing possible cartridges, plugins, limiting the need for custom development and increasing the value out of SaaS solutions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Shape 926"/>
          <p:cNvSpPr>
            <a:spLocks noGrp="1" noRot="1" noChangeAspect="1"/>
          </p:cNvSpPr>
          <p:nvPr>
            <p:ph type="sldImg"/>
          </p:nvPr>
        </p:nvSpPr>
        <p:spPr>
          <a:xfrm>
            <a:off x="381000" y="685800"/>
            <a:ext cx="6096000" cy="3429000"/>
          </a:xfrm>
          <a:prstGeom prst="rect">
            <a:avLst/>
          </a:prstGeom>
        </p:spPr>
        <p:txBody>
          <a:bodyPr/>
          <a:lstStyle/>
          <a:p>
            <a:endParaRPr/>
          </a:p>
        </p:txBody>
      </p:sp>
      <p:sp>
        <p:nvSpPr>
          <p:cNvPr id="927" name="Shape 927"/>
          <p:cNvSpPr>
            <a:spLocks noGrp="1"/>
          </p:cNvSpPr>
          <p:nvPr>
            <p:ph type="body" sz="quarter" idx="1"/>
          </p:nvPr>
        </p:nvSpPr>
        <p:spPr>
          <a:prstGeom prst="rect">
            <a:avLst/>
          </a:prstGeom>
        </p:spPr>
        <p:txBody>
          <a:bodyPr/>
          <a:lstStyle/>
          <a:p>
            <a:pPr marL="0" indent="0" defTabSz="813816">
              <a:spcBef>
                <a:spcPts val="200"/>
              </a:spcBef>
              <a:buSzTx/>
              <a:buNone/>
              <a:defRPr sz="1779" spc="0">
                <a:solidFill>
                  <a:srgbClr val="FF0000"/>
                </a:solidFill>
              </a:defRPr>
            </a:pPr>
            <a:r>
              <a:rPr lang="en-GB" dirty="0"/>
              <a:t>There are several formats supported to represent molecule – SDF, Mol, SMILES etc</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Read each molecule and create a series of fingerprints based on the structural representation</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Load into Elasticsearch</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Dependencies – easy to install, pick it up Elastic, docker-compose, or cloud service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 name="Shape 926"/>
          <p:cNvSpPr>
            <a:spLocks noGrp="1" noRot="1" noChangeAspect="1"/>
          </p:cNvSpPr>
          <p:nvPr>
            <p:ph type="sldImg"/>
          </p:nvPr>
        </p:nvSpPr>
        <p:spPr>
          <a:xfrm>
            <a:off x="381000" y="685800"/>
            <a:ext cx="6096000" cy="3429000"/>
          </a:xfrm>
          <a:prstGeom prst="rect">
            <a:avLst/>
          </a:prstGeom>
        </p:spPr>
        <p:txBody>
          <a:bodyPr/>
          <a:lstStyle/>
          <a:p>
            <a:endParaRPr/>
          </a:p>
        </p:txBody>
      </p:sp>
      <p:sp>
        <p:nvSpPr>
          <p:cNvPr id="927" name="Shape 927"/>
          <p:cNvSpPr>
            <a:spLocks noGrp="1"/>
          </p:cNvSpPr>
          <p:nvPr>
            <p:ph type="body" sz="quarter" idx="1"/>
          </p:nvPr>
        </p:nvSpPr>
        <p:spPr>
          <a:prstGeom prst="rect">
            <a:avLst/>
          </a:prstGeom>
        </p:spPr>
        <p:txBody>
          <a:bodyPr/>
          <a:lstStyle/>
          <a:p>
            <a:pPr marL="0" indent="0" defTabSz="813816">
              <a:spcBef>
                <a:spcPts val="200"/>
              </a:spcBef>
              <a:buSzTx/>
              <a:buNone/>
              <a:defRPr sz="1779" spc="0">
                <a:solidFill>
                  <a:srgbClr val="FF0000"/>
                </a:solidFill>
              </a:defRPr>
            </a:pPr>
            <a:r>
              <a:rPr lang="en-GB" dirty="0"/>
              <a:t>There are several formats supported to represent molecule – SDF, Mol, SMILES etc</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Read each molecule and create a series of fingerprints based on the structural representation</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Load into Elasticsearch</a:t>
            </a:r>
          </a:p>
          <a:p>
            <a:pPr marL="0" indent="0" defTabSz="813816">
              <a:spcBef>
                <a:spcPts val="200"/>
              </a:spcBef>
              <a:buSzTx/>
              <a:buNone/>
              <a:defRPr sz="1779" spc="44">
                <a:solidFill>
                  <a:srgbClr val="FF0000"/>
                </a:solidFill>
              </a:defRPr>
            </a:pPr>
            <a:endParaRPr lang="en-GB" dirty="0"/>
          </a:p>
          <a:p>
            <a:pPr marL="0" indent="0" defTabSz="813816">
              <a:spcBef>
                <a:spcPts val="200"/>
              </a:spcBef>
              <a:buSzTx/>
              <a:buNone/>
              <a:defRPr sz="1779" spc="0">
                <a:solidFill>
                  <a:srgbClr val="FF0000"/>
                </a:solidFill>
              </a:defRPr>
            </a:pPr>
            <a:r>
              <a:rPr lang="en-GB" dirty="0"/>
              <a:t>Dependencies – easy to install, pick it up Elastic, docker-compose, or cloud service</a:t>
            </a:r>
          </a:p>
        </p:txBody>
      </p:sp>
    </p:spTree>
    <p:extLst>
      <p:ext uri="{BB962C8B-B14F-4D97-AF65-F5344CB8AC3E}">
        <p14:creationId xmlns:p14="http://schemas.microsoft.com/office/powerpoint/2010/main" val="48165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 name="Shape 932"/>
          <p:cNvSpPr>
            <a:spLocks noGrp="1" noRot="1" noChangeAspect="1"/>
          </p:cNvSpPr>
          <p:nvPr>
            <p:ph type="sldImg"/>
          </p:nvPr>
        </p:nvSpPr>
        <p:spPr>
          <a:xfrm>
            <a:off x="381000" y="685800"/>
            <a:ext cx="6096000" cy="3429000"/>
          </a:xfrm>
          <a:prstGeom prst="rect">
            <a:avLst/>
          </a:prstGeom>
        </p:spPr>
        <p:txBody>
          <a:bodyPr/>
          <a:lstStyle/>
          <a:p>
            <a:endParaRPr/>
          </a:p>
        </p:txBody>
      </p:sp>
      <p:sp>
        <p:nvSpPr>
          <p:cNvPr id="933" name="Shape 933"/>
          <p:cNvSpPr>
            <a:spLocks noGrp="1"/>
          </p:cNvSpPr>
          <p:nvPr>
            <p:ph type="body" sz="quarter" idx="1"/>
          </p:nvPr>
        </p:nvSpPr>
        <p:spPr>
          <a:prstGeom prst="rect">
            <a:avLst/>
          </a:prstGeom>
        </p:spPr>
        <p:txBody>
          <a:bodyPr/>
          <a:lstStyle/>
          <a:p>
            <a:r>
              <a:t>Why we choose Elastic?</a:t>
            </a:r>
            <a:br/>
            <a:br/>
            <a:r>
              <a:t>For it’s ability to work efficiently with full text search, it’s open source (means free), it’s popular, it is available in most of the popular clouds providers as SaaS, it’s one of the most popular full text search engine based on Lucene Java library</a:t>
            </a:r>
          </a:p>
          <a:p>
            <a:endParaRPr/>
          </a:p>
          <a:p>
            <a:r>
              <a:t>We also targeted Elastic API only in order to minimized potential efforts for installing possible cartridges, plugins, limiting the need for custom development and increasing the value out of SaaS solutions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of the data structure, which is internally called a postings list, and of course it’s not a docs/compounds stored, but rather their ids only</a:t>
            </a:r>
          </a:p>
          <a:p>
            <a:endParaRPr lang="en-US" dirty="0"/>
          </a:p>
          <a:p>
            <a:r>
              <a:rPr lang="en-US" dirty="0"/>
              <a:t>Big query with a lot of bits requested could work fast based on bit sets intersections</a:t>
            </a:r>
          </a:p>
        </p:txBody>
      </p:sp>
    </p:spTree>
    <p:extLst>
      <p:ext uri="{BB962C8B-B14F-4D97-AF65-F5344CB8AC3E}">
        <p14:creationId xmlns:p14="http://schemas.microsoft.com/office/powerpoint/2010/main" val="3527246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Shape 972"/>
          <p:cNvSpPr>
            <a:spLocks noGrp="1" noRot="1" noChangeAspect="1"/>
          </p:cNvSpPr>
          <p:nvPr>
            <p:ph type="sldImg"/>
          </p:nvPr>
        </p:nvSpPr>
        <p:spPr>
          <a:xfrm>
            <a:off x="381000" y="685800"/>
            <a:ext cx="6096000" cy="3429000"/>
          </a:xfrm>
          <a:prstGeom prst="rect">
            <a:avLst/>
          </a:prstGeom>
        </p:spPr>
        <p:txBody>
          <a:bodyPr/>
          <a:lstStyle/>
          <a:p>
            <a:endParaRPr/>
          </a:p>
        </p:txBody>
      </p:sp>
      <p:sp>
        <p:nvSpPr>
          <p:cNvPr id="973" name="Shape 973"/>
          <p:cNvSpPr>
            <a:spLocks noGrp="1"/>
          </p:cNvSpPr>
          <p:nvPr>
            <p:ph type="body" sz="quarter" idx="1"/>
          </p:nvPr>
        </p:nvSpPr>
        <p:spPr>
          <a:prstGeom prst="rect">
            <a:avLst/>
          </a:prstGeom>
        </p:spPr>
        <p:txBody>
          <a:bodyPr/>
          <a:lstStyle/>
          <a:p>
            <a:r>
              <a:t>We have batch indexing support for efficient and fast input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hape 799"/>
          <p:cNvSpPr>
            <a:spLocks noGrp="1" noRot="1" noChangeAspect="1"/>
          </p:cNvSpPr>
          <p:nvPr>
            <p:ph type="sldImg"/>
          </p:nvPr>
        </p:nvSpPr>
        <p:spPr>
          <a:xfrm>
            <a:off x="381000" y="685800"/>
            <a:ext cx="6096000" cy="3429000"/>
          </a:xfrm>
          <a:prstGeom prst="rect">
            <a:avLst/>
          </a:prstGeom>
        </p:spPr>
        <p:txBody>
          <a:bodyPr/>
          <a:lstStyle/>
          <a:p>
            <a:endParaRPr/>
          </a:p>
        </p:txBody>
      </p:sp>
      <p:sp>
        <p:nvSpPr>
          <p:cNvPr id="800" name="Shape 800"/>
          <p:cNvSpPr>
            <a:spLocks noGrp="1"/>
          </p:cNvSpPr>
          <p:nvPr>
            <p:ph type="body" sz="quarter" idx="1"/>
          </p:nvPr>
        </p:nvSpPr>
        <p:spPr>
          <a:prstGeom prst="rect">
            <a:avLst/>
          </a:prstGeom>
        </p:spPr>
        <p:txBody>
          <a:bodyPr/>
          <a:lstStyle/>
          <a:p>
            <a:r>
              <a:t>I’m Konstantin Perikov, Chief Software Engineer at EPAM, proud to be a part of Advanced Software Engineer track – community of the highly talented and experienced software engineers, who are solving the problems that are impossible to google </a:t>
            </a:r>
            <a:r>
              <a:rPr>
                <a:latin typeface="Wingdings"/>
                <a:ea typeface="Wingdings"/>
                <a:cs typeface="Wingdings"/>
                <a:sym typeface="Wingdings"/>
              </a:rPr>
              <a:t>☺</a:t>
            </a:r>
          </a:p>
          <a:p>
            <a:endParaRPr>
              <a:latin typeface="Wingdings"/>
              <a:ea typeface="Wingdings"/>
              <a:cs typeface="Wingdings"/>
              <a:sym typeface="Wingdings"/>
            </a:endParaRPr>
          </a:p>
          <a:p>
            <a:r>
              <a:t>My main area of expertise is information retrieval and its practical applications in different business domains like ecommerice, publishing, patents, and many others.</a:t>
            </a:r>
          </a:p>
          <a:p>
            <a:endParaRPr/>
          </a:p>
          <a:p>
            <a:r>
              <a:t>I’m a firm believer in open source technology and like to contribute there as much as possible</a:t>
            </a:r>
          </a:p>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 name="Shape 978"/>
          <p:cNvSpPr>
            <a:spLocks noGrp="1" noRot="1" noChangeAspect="1"/>
          </p:cNvSpPr>
          <p:nvPr>
            <p:ph type="sldImg"/>
          </p:nvPr>
        </p:nvSpPr>
        <p:spPr>
          <a:xfrm>
            <a:off x="381000" y="685800"/>
            <a:ext cx="6096000" cy="3429000"/>
          </a:xfrm>
          <a:prstGeom prst="rect">
            <a:avLst/>
          </a:prstGeom>
        </p:spPr>
        <p:txBody>
          <a:bodyPr/>
          <a:lstStyle/>
          <a:p>
            <a:endParaRPr/>
          </a:p>
        </p:txBody>
      </p:sp>
      <p:sp>
        <p:nvSpPr>
          <p:cNvPr id="979" name="Shape 979"/>
          <p:cNvSpPr>
            <a:spLocks noGrp="1"/>
          </p:cNvSpPr>
          <p:nvPr>
            <p:ph type="body" sz="quarter" idx="1"/>
          </p:nvPr>
        </p:nvSpPr>
        <p:spPr>
          <a:prstGeom prst="rect">
            <a:avLst/>
          </a:prstGeom>
        </p:spPr>
        <p:txBody>
          <a:bodyPr/>
          <a:lstStyle/>
          <a:p>
            <a:r>
              <a:t>Here is example of the API call to do exact match, we need to an after checker, since potentially fingerprints could be the same for different compounds (as with other hashing approaches)</a:t>
            </a:r>
          </a:p>
          <a:p>
            <a:endParaRPr/>
          </a:p>
          <a:p>
            <a:r>
              <a:t>Python code looks much more concise and we are thinking about bringing after checks into collect as well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Shape 984"/>
          <p:cNvSpPr>
            <a:spLocks noGrp="1" noRot="1" noChangeAspect="1"/>
          </p:cNvSpPr>
          <p:nvPr>
            <p:ph type="sldImg"/>
          </p:nvPr>
        </p:nvSpPr>
        <p:spPr>
          <a:xfrm>
            <a:off x="381000" y="685800"/>
            <a:ext cx="6096000" cy="3429000"/>
          </a:xfrm>
          <a:prstGeom prst="rect">
            <a:avLst/>
          </a:prstGeom>
        </p:spPr>
        <p:txBody>
          <a:bodyPr/>
          <a:lstStyle/>
          <a:p>
            <a:endParaRPr/>
          </a:p>
        </p:txBody>
      </p:sp>
      <p:sp>
        <p:nvSpPr>
          <p:cNvPr id="985" name="Shape 985"/>
          <p:cNvSpPr>
            <a:spLocks noGrp="1"/>
          </p:cNvSpPr>
          <p:nvPr>
            <p:ph type="body" sz="quarter" idx="1"/>
          </p:nvPr>
        </p:nvSpPr>
        <p:spPr>
          <a:prstGeom prst="rect">
            <a:avLst/>
          </a:prstGeom>
        </p:spPr>
        <p:txBody>
          <a:bodyPr/>
          <a:lstStyle/>
          <a:p>
            <a:r>
              <a:t>By default SimilarityMatch is a Tanimoto one and we also have support for Tversky and Euclid metrics as well</a:t>
            </a:r>
          </a:p>
          <a:p>
            <a:r>
              <a:t>We also have ability to specify a threshold on the metric - this would be very beneficial and produce even faster response time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hape 990"/>
          <p:cNvSpPr>
            <a:spLocks noGrp="1" noRot="1" noChangeAspect="1"/>
          </p:cNvSpPr>
          <p:nvPr>
            <p:ph type="sldImg"/>
          </p:nvPr>
        </p:nvSpPr>
        <p:spPr>
          <a:xfrm>
            <a:off x="381000" y="685800"/>
            <a:ext cx="6096000" cy="3429000"/>
          </a:xfrm>
          <a:prstGeom prst="rect">
            <a:avLst/>
          </a:prstGeom>
        </p:spPr>
        <p:txBody>
          <a:bodyPr/>
          <a:lstStyle/>
          <a:p>
            <a:endParaRPr/>
          </a:p>
        </p:txBody>
      </p:sp>
      <p:sp>
        <p:nvSpPr>
          <p:cNvPr id="991" name="Shape 991"/>
          <p:cNvSpPr>
            <a:spLocks noGrp="1"/>
          </p:cNvSpPr>
          <p:nvPr>
            <p:ph type="body" sz="quarter" idx="1"/>
          </p:nvPr>
        </p:nvSpPr>
        <p:spPr>
          <a:prstGeom prst="rect">
            <a:avLst/>
          </a:prstGeom>
        </p:spPr>
        <p:txBody>
          <a:bodyPr/>
          <a:lstStyle/>
          <a:p>
            <a:r>
              <a:t>Same as with exact match, need to do a traverse of the graph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xfrm>
            <a:off x="381000" y="685800"/>
            <a:ext cx="6096000" cy="3429000"/>
          </a:xfrm>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r>
              <a:t>We have at the moment ability to filter by exact values for custom fields (ids, tags), wildcard query (something you could think of as regexp) and range requests on numeric fields with range of different values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Shape 10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03" name="Shape 1003"/>
          <p:cNvSpPr>
            <a:spLocks noGrp="1"/>
          </p:cNvSpPr>
          <p:nvPr>
            <p:ph type="body" sz="quarter" idx="1"/>
          </p:nvPr>
        </p:nvSpPr>
        <p:spPr>
          <a:prstGeom prst="rect">
            <a:avLst/>
          </a:prstGeom>
        </p:spPr>
        <p:txBody>
          <a:bodyPr/>
          <a:lstStyle/>
          <a:p>
            <a:r>
              <a:t>Marketplace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hape 1041"/>
          <p:cNvSpPr>
            <a:spLocks noGrp="1" noRot="1" noChangeAspect="1"/>
          </p:cNvSpPr>
          <p:nvPr>
            <p:ph type="sldImg"/>
          </p:nvPr>
        </p:nvSpPr>
        <p:spPr>
          <a:xfrm>
            <a:off x="381000" y="685800"/>
            <a:ext cx="6096000" cy="3429000"/>
          </a:xfrm>
          <a:prstGeom prst="rect">
            <a:avLst/>
          </a:prstGeom>
        </p:spPr>
        <p:txBody>
          <a:bodyPr/>
          <a:lstStyle/>
          <a:p>
            <a:endParaRPr/>
          </a:p>
        </p:txBody>
      </p:sp>
      <p:sp>
        <p:nvSpPr>
          <p:cNvPr id="1042" name="Shape 1042"/>
          <p:cNvSpPr>
            <a:spLocks noGrp="1"/>
          </p:cNvSpPr>
          <p:nvPr>
            <p:ph type="body" sz="quarter" idx="1"/>
          </p:nvPr>
        </p:nvSpPr>
        <p:spPr>
          <a:prstGeom prst="rect">
            <a:avLst/>
          </a:prstGeom>
        </p:spPr>
        <p:txBody>
          <a:bodyPr/>
          <a:lstStyle/>
          <a:p>
            <a:r>
              <a:t>As a conclusion for today – we built Java/Python based API for Elasticsearch that have ability to read most common chem formats like SDF, Mol, smiles, index it into Elasticsearch, potentially enrich with custom data from SDF file or added manually</a:t>
            </a:r>
          </a:p>
          <a:p>
            <a:r>
              <a:t> and then find and retrieve compounds based on similarity/substructure/exact and/or extra text and numeric fields</a:t>
            </a:r>
          </a:p>
          <a:p>
            <a:endParaRPr/>
          </a:p>
          <a:p>
            <a:r>
              <a:t>Once again, our API do not requires any plugins/cartridges installation. Rather only Java/Python, Elasticsearch client and Indigo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a:spLocks noGrp="1" noRot="1" noChangeAspect="1"/>
          </p:cNvSpPr>
          <p:nvPr>
            <p:ph type="sldImg"/>
          </p:nvPr>
        </p:nvSpPr>
        <p:spPr>
          <a:xfrm>
            <a:off x="381000" y="685800"/>
            <a:ext cx="6096000" cy="3429000"/>
          </a:xfrm>
          <a:prstGeom prst="rect">
            <a:avLst/>
          </a:prstGeom>
        </p:spPr>
        <p:txBody>
          <a:bodyPr/>
          <a:lstStyle/>
          <a:p>
            <a:endParaRPr/>
          </a:p>
        </p:txBody>
      </p:sp>
      <p:sp>
        <p:nvSpPr>
          <p:cNvPr id="1053" name="Shape 1053"/>
          <p:cNvSpPr>
            <a:spLocks noGrp="1"/>
          </p:cNvSpPr>
          <p:nvPr>
            <p:ph type="body" sz="quarter" idx="1"/>
          </p:nvPr>
        </p:nvSpPr>
        <p:spPr>
          <a:prstGeom prst="rect">
            <a:avLst/>
          </a:prstGeom>
        </p:spPr>
        <p:txBody>
          <a:bodyPr/>
          <a:lstStyle/>
          <a:p>
            <a:r>
              <a:t>I am very much grateful to my helpful colleagues, who assist me during development and improve my knowledge of cheminformatics, similarity of the molecules and many other topics.</a:t>
            </a:r>
          </a:p>
          <a:p>
            <a:endParaRPr/>
          </a:p>
          <a:p>
            <a:r>
              <a:t>Also big thanks for review of these slides as well to … and …</a:t>
            </a:r>
          </a:p>
          <a:p>
            <a:endParaRPr/>
          </a:p>
          <a:p>
            <a:r>
              <a:t>Last but not least, they all are very welcome and cool people to work with </a:t>
            </a:r>
            <a:r>
              <a:rPr>
                <a:latin typeface="Wingdings"/>
                <a:ea typeface="Wingdings"/>
                <a:cs typeface="Wingdings"/>
                <a:sym typeface="Wingdings"/>
              </a:rPr>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Shape 1095"/>
          <p:cNvSpPr>
            <a:spLocks noGrp="1" noRot="1" noChangeAspect="1"/>
          </p:cNvSpPr>
          <p:nvPr>
            <p:ph type="sldImg"/>
          </p:nvPr>
        </p:nvSpPr>
        <p:spPr>
          <a:xfrm>
            <a:off x="381000" y="685800"/>
            <a:ext cx="6096000" cy="3429000"/>
          </a:xfrm>
          <a:prstGeom prst="rect">
            <a:avLst/>
          </a:prstGeom>
        </p:spPr>
        <p:txBody>
          <a:bodyPr/>
          <a:lstStyle/>
          <a:p>
            <a:endParaRPr/>
          </a:p>
        </p:txBody>
      </p:sp>
      <p:sp>
        <p:nvSpPr>
          <p:cNvPr id="1096" name="Shape 1096"/>
          <p:cNvSpPr>
            <a:spLocks noGrp="1"/>
          </p:cNvSpPr>
          <p:nvPr>
            <p:ph type="body" sz="quarter" idx="1"/>
          </p:nvPr>
        </p:nvSpPr>
        <p:spPr>
          <a:prstGeom prst="rect">
            <a:avLst/>
          </a:prstGeom>
        </p:spPr>
        <p:txBody>
          <a:bodyPr/>
          <a:lstStyle/>
          <a:p>
            <a:r>
              <a:t>And of course we have much more different open source products in life science domain</a:t>
            </a:r>
          </a:p>
          <a:p>
            <a:r>
              <a:t>We already discussed today Indigo and Bingo, there is Ketcher – visual edtitor, </a:t>
            </a:r>
          </a:p>
          <a:p>
            <a:r>
              <a:t>All of these products are fully open sourced, we are welcoming contributions, doesn’t matter where you work, it’s open source, it’s on Github, if you’re fancy NP full problems and life science background – come and join us </a:t>
            </a:r>
            <a:r>
              <a:rPr>
                <a:latin typeface="Wingdings"/>
                <a:ea typeface="Wingdings"/>
                <a:cs typeface="Wingdings"/>
                <a:sym typeface="Wingdings"/>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Shape 1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143" name="Shape 1143"/>
          <p:cNvSpPr>
            <a:spLocks noGrp="1"/>
          </p:cNvSpPr>
          <p:nvPr>
            <p:ph type="body" sz="quarter" idx="1"/>
          </p:nvPr>
        </p:nvSpPr>
        <p:spPr>
          <a:prstGeom prst="rect">
            <a:avLst/>
          </a:prstGeom>
        </p:spPr>
        <p:txBody>
          <a:bodyPr/>
          <a:lstStyle/>
          <a:p>
            <a:r>
              <a:t>And even more!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Shape 1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149" name="Shape 1149"/>
          <p:cNvSpPr>
            <a:spLocks noGrp="1"/>
          </p:cNvSpPr>
          <p:nvPr>
            <p:ph type="body" sz="quarter" idx="1"/>
          </p:nvPr>
        </p:nvSpPr>
        <p:spPr>
          <a:prstGeom prst="rect">
            <a:avLst/>
          </a:prstGeom>
        </p:spPr>
        <p:txBody>
          <a:bodyPr/>
          <a:lstStyle/>
          <a:p>
            <a:r>
              <a:t>Useful links, Indigo/Ketcher – open source products one being cheminformatics toolkit, including cartridges for popular DBs (like MySQL, Postgres) and now it have mentioned today Elasticsearch API, Ketcher – is visualization tool and drawing tool that could be used for drug design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xfrm>
            <a:off x="381000" y="685800"/>
            <a:ext cx="6096000" cy="3429000"/>
          </a:xfrm>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r>
              <a:t>Before we get started I need to read this disclaimer, I’m not a chemist, I don’t have any chemical degree please forgive me if I would misuse some scientific terms during my presentation</a:t>
            </a:r>
          </a:p>
          <a:p>
            <a:endParaRPr/>
          </a:p>
          <a:p>
            <a:r>
              <a:t>I’m still learning and trying hard to be more proficient in this field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xfrm>
            <a:off x="381000" y="685800"/>
            <a:ext cx="6096000" cy="3429000"/>
          </a:xfrm>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p>
            <a:r>
              <a:t>Agenda for today</a:t>
            </a:r>
            <a:br/>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hape 827"/>
          <p:cNvSpPr>
            <a:spLocks noGrp="1" noRot="1" noChangeAspect="1"/>
          </p:cNvSpPr>
          <p:nvPr>
            <p:ph type="sldImg"/>
          </p:nvPr>
        </p:nvSpPr>
        <p:spPr>
          <a:xfrm>
            <a:off x="381000" y="685800"/>
            <a:ext cx="6096000" cy="3429000"/>
          </a:xfrm>
          <a:prstGeom prst="rect">
            <a:avLst/>
          </a:prstGeom>
        </p:spPr>
        <p:txBody>
          <a:bodyPr/>
          <a:lstStyle/>
          <a:p>
            <a:endParaRPr/>
          </a:p>
        </p:txBody>
      </p:sp>
      <p:sp>
        <p:nvSpPr>
          <p:cNvPr id="828" name="Shape 828"/>
          <p:cNvSpPr>
            <a:spLocks noGrp="1"/>
          </p:cNvSpPr>
          <p:nvPr>
            <p:ph type="body" sz="quarter" idx="1"/>
          </p:nvPr>
        </p:nvSpPr>
        <p:spPr>
          <a:prstGeom prst="rect">
            <a:avLst/>
          </a:prstGeom>
        </p:spPr>
        <p:txBody>
          <a:bodyPr/>
          <a:lstStyle/>
          <a:p>
            <a:pPr>
              <a:defRPr b="1"/>
            </a:pPr>
            <a:r>
              <a:t>Molecular formulae</a:t>
            </a:r>
            <a:r>
              <a:rPr b="0"/>
              <a:t> indicate the simple numbers of each type of atom in a molecule, with no information on structure. For example, the empirical formula for </a:t>
            </a:r>
            <a:r>
              <a:rPr b="0" u="sng">
                <a:solidFill>
                  <a:schemeClr val="accent1"/>
                </a:solidFill>
                <a:uFill>
                  <a:solidFill>
                    <a:schemeClr val="accent1"/>
                  </a:solidFill>
                </a:uFill>
                <a:hlinkClick r:id="rId3"/>
              </a:rPr>
              <a:t>glucose</a:t>
            </a:r>
            <a:r>
              <a:rPr b="0"/>
              <a:t> is CH</a:t>
            </a:r>
            <a:r>
              <a:rPr b="0" baseline="-25000"/>
              <a:t>2</a:t>
            </a:r>
            <a:r>
              <a:rPr b="0"/>
              <a:t>O (twice as many hydrogen atoms as carbon and oxygen), while its molecular formula is C</a:t>
            </a:r>
            <a:r>
              <a:rPr b="0" baseline="-25000"/>
              <a:t>6</a:t>
            </a:r>
            <a:r>
              <a:rPr b="0"/>
              <a:t>H</a:t>
            </a:r>
            <a:r>
              <a:rPr b="0" baseline="-25000"/>
              <a:t>12</a:t>
            </a:r>
            <a:r>
              <a:rPr b="0"/>
              <a:t>O</a:t>
            </a:r>
            <a:r>
              <a:rPr b="0" baseline="-25000"/>
              <a:t>6</a:t>
            </a:r>
            <a:r>
              <a:rPr b="0"/>
              <a:t> (12 hydrogen atoms, six carbon and oxygen atoms).</a:t>
            </a:r>
          </a:p>
          <a:p>
            <a:endParaRPr b="0"/>
          </a:p>
          <a:p>
            <a:r>
              <a:t>Structural formula on the other side not only counts number of atoms, but also provide information about complete geometric representation of the molecular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xfrm>
            <a:off x="381000" y="685800"/>
            <a:ext cx="6096000" cy="3429000"/>
          </a:xfrm>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r>
              <a:t>Oof the most important ones – structural formula</a:t>
            </a:r>
          </a:p>
          <a:p>
            <a:endParaRPr/>
          </a:p>
          <a:p>
            <a:r>
              <a:t>The </a:t>
            </a:r>
            <a:r>
              <a:rPr b="1"/>
              <a:t>structural formula</a:t>
            </a:r>
            <a:r>
              <a:t> of a </a:t>
            </a:r>
            <a:r>
              <a:rPr u="sng">
                <a:solidFill>
                  <a:schemeClr val="accent1"/>
                </a:solidFill>
                <a:uFill>
                  <a:solidFill>
                    <a:schemeClr val="accent1"/>
                  </a:solidFill>
                </a:uFill>
                <a:hlinkClick r:id="rId3"/>
              </a:rPr>
              <a:t>chemical compound</a:t>
            </a:r>
            <a:r>
              <a:t> is a graphic representation of the molecular structure (determined by </a:t>
            </a:r>
            <a:r>
              <a:rPr u="sng">
                <a:solidFill>
                  <a:schemeClr val="accent1"/>
                </a:solidFill>
                <a:uFill>
                  <a:solidFill>
                    <a:schemeClr val="accent1"/>
                  </a:solidFill>
                </a:uFill>
                <a:hlinkClick r:id="rId4"/>
              </a:rPr>
              <a:t>structural chemistry</a:t>
            </a:r>
            <a:r>
              <a:t> methods), showing how the atoms are possibly arranged in the real three-dimensional </a:t>
            </a:r>
            <a:r>
              <a:rPr u="sng">
                <a:solidFill>
                  <a:schemeClr val="accent1"/>
                </a:solidFill>
                <a:uFill>
                  <a:solidFill>
                    <a:schemeClr val="accent1"/>
                  </a:solidFill>
                </a:uFill>
                <a:hlinkClick r:id="rId5"/>
              </a:rPr>
              <a:t>space</a:t>
            </a:r>
            <a:r>
              <a:t>. The </a:t>
            </a:r>
            <a:r>
              <a:rPr u="sng">
                <a:solidFill>
                  <a:schemeClr val="accent1"/>
                </a:solidFill>
                <a:uFill>
                  <a:solidFill>
                    <a:schemeClr val="accent1"/>
                  </a:solidFill>
                </a:uFill>
                <a:hlinkClick r:id="rId6"/>
              </a:rPr>
              <a:t>chemical bonding</a:t>
            </a:r>
            <a:r>
              <a:t> within the molecule is also shown, either explicitly or implicitly. Unlike </a:t>
            </a:r>
            <a:r>
              <a:rPr b="1" u="sng">
                <a:solidFill>
                  <a:schemeClr val="accent1"/>
                </a:solidFill>
                <a:uFill>
                  <a:solidFill>
                    <a:schemeClr val="accent1"/>
                  </a:solidFill>
                </a:uFill>
                <a:hlinkClick r:id="rId7"/>
              </a:rPr>
              <a:t>chemical</a:t>
            </a:r>
            <a:r>
              <a:rPr u="sng">
                <a:solidFill>
                  <a:schemeClr val="accent1"/>
                </a:solidFill>
                <a:uFill>
                  <a:solidFill>
                    <a:schemeClr val="accent1"/>
                  </a:solidFill>
                </a:uFill>
                <a:hlinkClick r:id="rId7"/>
              </a:rPr>
              <a:t> formulas</a:t>
            </a:r>
            <a:r>
              <a:t>, which have a limited number of symbols and are capable of only limited descriptive power, </a:t>
            </a:r>
            <a:r>
              <a:rPr b="1"/>
              <a:t>structural</a:t>
            </a:r>
            <a:r>
              <a:t> formulas provide a more complete geometric representation of the molecular 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839"/>
          <p:cNvSpPr>
            <a:spLocks noGrp="1" noRot="1" noChangeAspect="1"/>
          </p:cNvSpPr>
          <p:nvPr>
            <p:ph type="sldImg"/>
          </p:nvPr>
        </p:nvSpPr>
        <p:spPr>
          <a:xfrm>
            <a:off x="381000" y="685800"/>
            <a:ext cx="6096000" cy="3429000"/>
          </a:xfrm>
          <a:prstGeom prst="rect">
            <a:avLst/>
          </a:prstGeom>
        </p:spPr>
        <p:txBody>
          <a:bodyPr/>
          <a:lstStyle/>
          <a:p>
            <a:endParaRPr/>
          </a:p>
        </p:txBody>
      </p:sp>
      <p:sp>
        <p:nvSpPr>
          <p:cNvPr id="840" name="Shape 840"/>
          <p:cNvSpPr>
            <a:spLocks noGrp="1"/>
          </p:cNvSpPr>
          <p:nvPr>
            <p:ph type="body" sz="quarter" idx="1"/>
          </p:nvPr>
        </p:nvSpPr>
        <p:spPr>
          <a:prstGeom prst="rect">
            <a:avLst/>
          </a:prstGeom>
        </p:spPr>
        <p:txBody>
          <a:bodyPr/>
          <a:lstStyle/>
          <a:p>
            <a:r>
              <a:t>Apart from molecular and structural formula there are several chemical naming formats like SMILES, InChi, CML and others</a:t>
            </a:r>
            <a:br/>
            <a:b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Shape 863"/>
          <p:cNvSpPr>
            <a:spLocks noGrp="1" noRot="1" noChangeAspect="1"/>
          </p:cNvSpPr>
          <p:nvPr>
            <p:ph type="sldImg"/>
          </p:nvPr>
        </p:nvSpPr>
        <p:spPr>
          <a:xfrm>
            <a:off x="381000" y="685800"/>
            <a:ext cx="6096000" cy="3429000"/>
          </a:xfrm>
          <a:prstGeom prst="rect">
            <a:avLst/>
          </a:prstGeom>
        </p:spPr>
        <p:txBody>
          <a:bodyPr/>
          <a:lstStyle/>
          <a:p>
            <a:endParaRPr/>
          </a:p>
        </p:txBody>
      </p:sp>
      <p:sp>
        <p:nvSpPr>
          <p:cNvPr id="864" name="Shape 864"/>
          <p:cNvSpPr>
            <a:spLocks noGrp="1"/>
          </p:cNvSpPr>
          <p:nvPr>
            <p:ph type="body" sz="quarter" idx="1"/>
          </p:nvPr>
        </p:nvSpPr>
        <p:spPr>
          <a:prstGeom prst="rect">
            <a:avLst/>
          </a:prstGeom>
        </p:spPr>
        <p:txBody>
          <a:bodyPr/>
          <a:lstStyle/>
          <a:p>
            <a:r>
              <a:t>There are two major types of drug design. The first is referred to as </a:t>
            </a:r>
            <a:r>
              <a:rPr b="1" u="sng">
                <a:solidFill>
                  <a:schemeClr val="accent1"/>
                </a:solidFill>
                <a:uFill>
                  <a:solidFill>
                    <a:schemeClr val="accent1"/>
                  </a:solidFill>
                </a:uFill>
                <a:hlinkClick r:id="rId3"/>
              </a:rPr>
              <a:t>ligand</a:t>
            </a:r>
            <a:r>
              <a:rPr b="1"/>
              <a:t>-based drug design</a:t>
            </a:r>
            <a:r>
              <a:t> and the second, </a:t>
            </a:r>
            <a:r>
              <a:rPr b="1"/>
              <a:t>structure-based drug design</a:t>
            </a:r>
            <a:r>
              <a:t>.</a:t>
            </a:r>
          </a:p>
          <a:p>
            <a:endParaRPr/>
          </a:p>
          <a:p>
            <a:r>
              <a:t>Structure-based drug design (or </a:t>
            </a:r>
            <a:r>
              <a:rPr b="1"/>
              <a:t>direct drug design</a:t>
            </a:r>
            <a:r>
              <a:t>) relies on knowledge of the </a:t>
            </a:r>
            <a:r>
              <a:rPr u="sng">
                <a:solidFill>
                  <a:schemeClr val="accent1"/>
                </a:solidFill>
                <a:uFill>
                  <a:solidFill>
                    <a:schemeClr val="accent1"/>
                  </a:solidFill>
                </a:uFill>
                <a:hlinkClick r:id="rId4"/>
              </a:rPr>
              <a:t>three dimensional structure</a:t>
            </a:r>
            <a:r>
              <a:t> of the biological target </a:t>
            </a:r>
          </a:p>
          <a:p>
            <a:endParaRPr/>
          </a:p>
          <a:p>
            <a:r>
              <a:t>Ligand-based drug design (or </a:t>
            </a:r>
            <a:r>
              <a:rPr b="1"/>
              <a:t>indirect drug design</a:t>
            </a:r>
            <a:r>
              <a:t>) relies on knowledge of other molecules that bind to the biological target of interest. These other molecules may be used during drug design later</a:t>
            </a:r>
          </a:p>
          <a:p>
            <a:endParaRPr/>
          </a:p>
          <a:p>
            <a:r>
              <a:t>Of course there are hybrid ways as well</a:t>
            </a:r>
          </a:p>
          <a:p>
            <a:r>
              <a:t>So, for ligand based it is very important to have a notion of close molecule to the existing ones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Shape 869"/>
          <p:cNvSpPr>
            <a:spLocks noGrp="1" noRot="1" noChangeAspect="1"/>
          </p:cNvSpPr>
          <p:nvPr>
            <p:ph type="sldImg"/>
          </p:nvPr>
        </p:nvSpPr>
        <p:spPr>
          <a:xfrm>
            <a:off x="381000" y="685800"/>
            <a:ext cx="6096000" cy="3429000"/>
          </a:xfrm>
          <a:prstGeom prst="rect">
            <a:avLst/>
          </a:prstGeom>
        </p:spPr>
        <p:txBody>
          <a:bodyPr/>
          <a:lstStyle/>
          <a:p>
            <a:endParaRPr/>
          </a:p>
        </p:txBody>
      </p:sp>
      <p:sp>
        <p:nvSpPr>
          <p:cNvPr id="870" name="Shape 870"/>
          <p:cNvSpPr>
            <a:spLocks noGrp="1"/>
          </p:cNvSpPr>
          <p:nvPr>
            <p:ph type="body" sz="quarter" idx="1"/>
          </p:nvPr>
        </p:nvSpPr>
        <p:spPr>
          <a:prstGeom prst="rect">
            <a:avLst/>
          </a:prstGeom>
        </p:spPr>
        <p:txBody>
          <a:bodyPr/>
          <a:lstStyle/>
          <a:p>
            <a:pPr>
              <a:defRPr b="1"/>
            </a:pPr>
            <a:r>
              <a:t>Chemical similarity is a metric, that for given 2 molecules could produce a scalar number representing how close or similar those two are</a:t>
            </a:r>
          </a:p>
          <a:p>
            <a:pPr>
              <a:defRPr b="1"/>
            </a:pPr>
            <a:endParaRPr/>
          </a:p>
          <a:p>
            <a:pPr>
              <a:defRPr b="1"/>
            </a:pPr>
            <a:r>
              <a:t>Chemical similarity</a:t>
            </a:r>
            <a:r>
              <a:rPr b="0"/>
              <a:t> (or </a:t>
            </a:r>
            <a:r>
              <a:t>molecular similarity</a:t>
            </a:r>
            <a:r>
              <a:rPr b="0"/>
              <a:t>) refers to the similarity of </a:t>
            </a:r>
            <a:r>
              <a:rPr b="0" u="sng">
                <a:solidFill>
                  <a:schemeClr val="accent1"/>
                </a:solidFill>
                <a:uFill>
                  <a:solidFill>
                    <a:schemeClr val="accent1"/>
                  </a:solidFill>
                </a:uFill>
                <a:hlinkClick r:id="rId3"/>
              </a:rPr>
              <a:t>chemical elements</a:t>
            </a:r>
            <a:r>
              <a:rPr b="0"/>
              <a:t>, </a:t>
            </a:r>
            <a:r>
              <a:rPr b="0" u="sng">
                <a:solidFill>
                  <a:schemeClr val="accent1"/>
                </a:solidFill>
                <a:uFill>
                  <a:solidFill>
                    <a:schemeClr val="accent1"/>
                  </a:solidFill>
                </a:uFill>
                <a:hlinkClick r:id="rId4"/>
              </a:rPr>
              <a:t>molecules</a:t>
            </a:r>
            <a:r>
              <a:rPr b="0"/>
              <a:t> or </a:t>
            </a:r>
            <a:r>
              <a:rPr b="0" u="sng">
                <a:solidFill>
                  <a:schemeClr val="accent1"/>
                </a:solidFill>
                <a:uFill>
                  <a:solidFill>
                    <a:schemeClr val="accent1"/>
                  </a:solidFill>
                </a:uFill>
                <a:hlinkClick r:id="rId5"/>
              </a:rPr>
              <a:t>chemical compounds</a:t>
            </a:r>
            <a:r>
              <a:rPr b="0"/>
              <a:t> with respect to either </a:t>
            </a:r>
            <a:r>
              <a:rPr b="0" u="sng">
                <a:solidFill>
                  <a:schemeClr val="accent1"/>
                </a:solidFill>
                <a:uFill>
                  <a:solidFill>
                    <a:schemeClr val="accent1"/>
                  </a:solidFill>
                </a:uFill>
                <a:hlinkClick r:id="rId6"/>
              </a:rPr>
              <a:t>structural</a:t>
            </a:r>
            <a:r>
              <a:rPr b="0"/>
              <a:t> or functional qualities, i.e. the effect that the chemical compound has on </a:t>
            </a:r>
            <a:r>
              <a:rPr b="0" u="sng">
                <a:solidFill>
                  <a:schemeClr val="accent1"/>
                </a:solidFill>
                <a:uFill>
                  <a:solidFill>
                    <a:schemeClr val="accent1"/>
                  </a:solidFill>
                </a:uFill>
                <a:hlinkClick r:id="rId7"/>
              </a:rPr>
              <a:t>reaction</a:t>
            </a:r>
            <a:r>
              <a:rPr b="0"/>
              <a:t> partners in inorganic or biological settings. Biological effects and thus also similarity of effects are usually quantified using the </a:t>
            </a:r>
            <a:r>
              <a:rPr b="0" u="sng">
                <a:solidFill>
                  <a:schemeClr val="accent1"/>
                </a:solidFill>
                <a:uFill>
                  <a:solidFill>
                    <a:schemeClr val="accent1"/>
                  </a:solidFill>
                </a:uFill>
                <a:hlinkClick r:id="rId8"/>
              </a:rPr>
              <a:t>biological activity</a:t>
            </a:r>
            <a:r>
              <a:rPr b="0"/>
              <a:t> of a compound. In general terms, function can be related to the </a:t>
            </a:r>
            <a:r>
              <a:rPr b="0" u="sng">
                <a:solidFill>
                  <a:schemeClr val="accent1"/>
                </a:solidFill>
                <a:uFill>
                  <a:solidFill>
                    <a:schemeClr val="accent1"/>
                  </a:solidFill>
                </a:uFill>
                <a:hlinkClick r:id="rId9"/>
              </a:rPr>
              <a:t>chemical activity</a:t>
            </a:r>
            <a:r>
              <a:rPr b="0"/>
              <a:t> of compounds (among others). </a:t>
            </a:r>
          </a:p>
          <a:p>
            <a:endParaRPr b="0"/>
          </a:p>
          <a:p>
            <a:r>
              <a:t>The notion of </a:t>
            </a:r>
            <a:r>
              <a:rPr i="1"/>
              <a:t>chemical similarity</a:t>
            </a:r>
            <a:r>
              <a:t> (or </a:t>
            </a:r>
            <a:r>
              <a:rPr i="1"/>
              <a:t>molecular similarity</a:t>
            </a:r>
            <a:r>
              <a:t>) is one of the most important concepts in </a:t>
            </a:r>
            <a:r>
              <a:rPr u="sng">
                <a:solidFill>
                  <a:schemeClr val="accent1"/>
                </a:solidFill>
                <a:uFill>
                  <a:solidFill>
                    <a:schemeClr val="accent1"/>
                  </a:solidFill>
                </a:uFill>
                <a:hlinkClick r:id="rId10"/>
              </a:rPr>
              <a:t>chemoinformatics</a:t>
            </a:r>
            <a:r>
              <a:t>.</a:t>
            </a:r>
            <a:r>
              <a:rPr u="sng" baseline="30000">
                <a:solidFill>
                  <a:schemeClr val="accent1"/>
                </a:solidFill>
                <a:uFill>
                  <a:solidFill>
                    <a:schemeClr val="accent1"/>
                  </a:solidFill>
                </a:uFill>
                <a:hlinkClick r:id="rId11"/>
              </a:rPr>
              <a:t>[1]</a:t>
            </a:r>
            <a:r>
              <a:rPr u="sng" baseline="30000">
                <a:solidFill>
                  <a:schemeClr val="accent1"/>
                </a:solidFill>
                <a:uFill>
                  <a:solidFill>
                    <a:schemeClr val="accent1"/>
                  </a:solidFill>
                </a:uFill>
                <a:hlinkClick r:id="rId12"/>
              </a:rPr>
              <a:t>[2]</a:t>
            </a:r>
            <a:r>
              <a:t> It plays an important role in modern approaches to predicting the properties of chemical compounds, designing chemicals with a predefined set of properties and, especially, in conducting drug design studies by screening large databases containing structures of available (or potentially available) chemicals. These studies are based on the similar property principle of Johnson and Maggiora, which states: </a:t>
            </a:r>
            <a:r>
              <a:rPr i="1"/>
              <a:t>similar compounds have similar properties</a:t>
            </a:r>
            <a:r>
              <a:t>.</a:t>
            </a:r>
            <a:r>
              <a:rPr u="sng" baseline="30000">
                <a:solidFill>
                  <a:schemeClr val="accent1"/>
                </a:solidFill>
                <a:uFill>
                  <a:solidFill>
                    <a:schemeClr val="accent1"/>
                  </a:solidFill>
                </a:uFill>
                <a:hlinkClick r:id="rId11"/>
              </a:rPr>
              <a:t>[1]</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_4">
    <p:spTree>
      <p:nvGrpSpPr>
        <p:cNvPr id="1" name=""/>
        <p:cNvGrpSpPr/>
        <p:nvPr/>
      </p:nvGrpSpPr>
      <p:grpSpPr>
        <a:xfrm>
          <a:off x="0" y="0"/>
          <a:ext cx="0" cy="0"/>
          <a:chOff x="0" y="0"/>
          <a:chExt cx="0" cy="0"/>
        </a:xfrm>
      </p:grpSpPr>
      <p:sp>
        <p:nvSpPr>
          <p:cNvPr id="23" name="Rectangle 1"/>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24" name="Straight Connector 27"/>
          <p:cNvSpPr/>
          <p:nvPr/>
        </p:nvSpPr>
        <p:spPr>
          <a:xfrm>
            <a:off x="405351" y="4374036"/>
            <a:ext cx="1932496" cy="1"/>
          </a:xfrm>
          <a:prstGeom prst="line">
            <a:avLst/>
          </a:prstGeom>
          <a:ln w="19050">
            <a:solidFill>
              <a:srgbClr val="FFFFFF"/>
            </a:solidFill>
            <a:miter/>
          </a:ln>
        </p:spPr>
        <p:txBody>
          <a:bodyPr lIns="45719" rIns="45719"/>
          <a:lstStyle/>
          <a:p>
            <a:endParaRPr/>
          </a:p>
        </p:txBody>
      </p:sp>
      <p:pic>
        <p:nvPicPr>
          <p:cNvPr id="25" name="Picture 5" descr="Picture 5"/>
          <p:cNvPicPr>
            <a:picLocks noChangeAspect="1"/>
          </p:cNvPicPr>
          <p:nvPr/>
        </p:nvPicPr>
        <p:blipFill>
          <a:blip r:embed="rId2"/>
          <a:srcRect r="4582"/>
          <a:stretch>
            <a:fillRect/>
          </a:stretch>
        </p:blipFill>
        <p:spPr>
          <a:xfrm>
            <a:off x="4645200" y="0"/>
            <a:ext cx="4498801" cy="5143500"/>
          </a:xfrm>
          <a:prstGeom prst="rect">
            <a:avLst/>
          </a:prstGeom>
          <a:ln w="12700">
            <a:miter lim="400000"/>
          </a:ln>
        </p:spPr>
      </p:pic>
      <p:sp>
        <p:nvSpPr>
          <p:cNvPr id="26" name="Body Level One…"/>
          <p:cNvSpPr txBox="1">
            <a:spLocks noGrp="1"/>
          </p:cNvSpPr>
          <p:nvPr>
            <p:ph type="body" sz="quarter" idx="1" hasCustomPrompt="1"/>
          </p:nvPr>
        </p:nvSpPr>
        <p:spPr>
          <a:xfrm>
            <a:off x="408756" y="1455298"/>
            <a:ext cx="4471471" cy="1581621"/>
          </a:xfrm>
          <a:prstGeom prst="rect">
            <a:avLst/>
          </a:prstGeom>
        </p:spPr>
        <p:txBody>
          <a:bodyPr anchor="ctr">
            <a:normAutofit/>
          </a:bodyPr>
          <a:lstStyle>
            <a:lvl1pPr>
              <a:defRPr sz="4800" b="0" spc="100">
                <a:latin typeface="Calibri Light"/>
                <a:ea typeface="Calibri Light"/>
                <a:cs typeface="Calibri Light"/>
                <a:sym typeface="Calibri Light"/>
              </a:defRPr>
            </a:lvl1pPr>
            <a:lvl2pPr>
              <a:defRPr sz="4800" b="0" spc="100">
                <a:latin typeface="Calibri Light"/>
                <a:ea typeface="Calibri Light"/>
                <a:cs typeface="Calibri Light"/>
                <a:sym typeface="Calibri Light"/>
              </a:defRPr>
            </a:lvl2pPr>
            <a:lvl3pPr>
              <a:defRPr sz="4800" b="0" spc="100">
                <a:latin typeface="Calibri Light"/>
                <a:ea typeface="Calibri Light"/>
                <a:cs typeface="Calibri Light"/>
                <a:sym typeface="Calibri Light"/>
              </a:defRPr>
            </a:lvl3pPr>
            <a:lvl4pPr>
              <a:defRPr sz="4800" b="0" spc="100">
                <a:latin typeface="Calibri Light"/>
                <a:ea typeface="Calibri Light"/>
                <a:cs typeface="Calibri Light"/>
                <a:sym typeface="Calibri Light"/>
              </a:defRPr>
            </a:lvl4pPr>
            <a:lvl5pPr>
              <a:defRPr sz="4800" b="0" spc="100">
                <a:latin typeface="Calibri Light"/>
                <a:ea typeface="Calibri Light"/>
                <a:cs typeface="Calibri Light"/>
                <a:sym typeface="Calibri Light"/>
              </a:defRPr>
            </a:lvl5pPr>
          </a:lstStyle>
          <a:p>
            <a:r>
              <a:t>Presentation Title Here</a:t>
            </a:r>
          </a:p>
          <a:p>
            <a:pPr lvl="1"/>
            <a:endParaRPr/>
          </a:p>
          <a:p>
            <a:pPr lvl="2"/>
            <a:endParaRPr/>
          </a:p>
          <a:p>
            <a:pPr lvl="3"/>
            <a:endParaRPr/>
          </a:p>
          <a:p>
            <a:pPr lvl="4"/>
            <a:endParaRPr/>
          </a:p>
        </p:txBody>
      </p:sp>
      <p:sp>
        <p:nvSpPr>
          <p:cNvPr id="27" name="Text Placeholder 5"/>
          <p:cNvSpPr>
            <a:spLocks noGrp="1"/>
          </p:cNvSpPr>
          <p:nvPr>
            <p:ph type="body" sz="quarter" idx="21" hasCustomPrompt="1"/>
          </p:nvPr>
        </p:nvSpPr>
        <p:spPr>
          <a:xfrm>
            <a:off x="408754" y="3153745"/>
            <a:ext cx="4471469" cy="644815"/>
          </a:xfrm>
          <a:prstGeom prst="rect">
            <a:avLst/>
          </a:prstGeom>
        </p:spPr>
        <p:txBody>
          <a:bodyPr anchor="ctr">
            <a:normAutofit/>
          </a:bodyPr>
          <a:lstStyle>
            <a:lvl1pPr>
              <a:defRPr spc="300">
                <a:solidFill>
                  <a:srgbClr val="FCBF00"/>
                </a:solidFill>
              </a:defRPr>
            </a:lvl1pPr>
          </a:lstStyle>
          <a:p>
            <a:r>
              <a:t>PRESENTER NAME HERE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_Slide_1">
    <p:bg>
      <p:bgPr>
        <a:solidFill>
          <a:srgbClr val="FFFFFF"/>
        </a:solidFill>
        <a:effectLst/>
      </p:bgPr>
    </p:bg>
    <p:spTree>
      <p:nvGrpSpPr>
        <p:cNvPr id="1" name=""/>
        <p:cNvGrpSpPr/>
        <p:nvPr/>
      </p:nvGrpSpPr>
      <p:grpSpPr>
        <a:xfrm>
          <a:off x="0" y="0"/>
          <a:ext cx="0" cy="0"/>
          <a:chOff x="0" y="0"/>
          <a:chExt cx="0" cy="0"/>
        </a:xfrm>
      </p:grpSpPr>
      <p:sp>
        <p:nvSpPr>
          <p:cNvPr id="18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8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18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187"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188" name="Body Level One…"/>
          <p:cNvSpPr txBox="1">
            <a:spLocks noGrp="1"/>
          </p:cNvSpPr>
          <p:nvPr>
            <p:ph type="body" idx="1" hasCustomPrompt="1"/>
          </p:nvPr>
        </p:nvSpPr>
        <p:spPr>
          <a:xfrm>
            <a:off x="644525" y="1267689"/>
            <a:ext cx="7783859" cy="3031151"/>
          </a:xfrm>
          <a:prstGeom prst="rect">
            <a:avLst/>
          </a:prstGeom>
        </p:spPr>
        <p:txBody>
          <a:bodyPr>
            <a:normAutofit/>
          </a:bodyPr>
          <a:lstStyle>
            <a:lvl1pPr marL="342900" indent="-342900"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rgbClr val="FCBF00"/>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189"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190" name="Text Placeholder 13"/>
          <p:cNvSpPr>
            <a:spLocks noGrp="1"/>
          </p:cNvSpPr>
          <p:nvPr>
            <p:ph type="body" sz="quarter" idx="21" hasCustomPrompt="1"/>
          </p:nvPr>
        </p:nvSpPr>
        <p:spPr>
          <a:xfrm>
            <a:off x="644525" y="268281"/>
            <a:ext cx="580398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191" name="Picture 15" descr="Picture 15"/>
          <p:cNvPicPr>
            <a:picLocks noChangeAspect="1"/>
          </p:cNvPicPr>
          <p:nvPr/>
        </p:nvPicPr>
        <p:blipFill>
          <a:blip r:embed="rId3"/>
          <a:srcRect t="2036" r="27286" b="49203"/>
          <a:stretch>
            <a:fillRect/>
          </a:stretch>
        </p:blipFill>
        <p:spPr>
          <a:xfrm>
            <a:off x="5832923" y="2721439"/>
            <a:ext cx="3311078" cy="2422060"/>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_Slide_2">
    <p:bg>
      <p:bgPr>
        <a:solidFill>
          <a:srgbClr val="FFFFFF"/>
        </a:solidFill>
        <a:effectLst/>
      </p:bgPr>
    </p:bg>
    <p:spTree>
      <p:nvGrpSpPr>
        <p:cNvPr id="1" name=""/>
        <p:cNvGrpSpPr/>
        <p:nvPr/>
      </p:nvGrpSpPr>
      <p:grpSpPr>
        <a:xfrm>
          <a:off x="0" y="0"/>
          <a:ext cx="0" cy="0"/>
          <a:chOff x="0" y="0"/>
          <a:chExt cx="0" cy="0"/>
        </a:xfrm>
      </p:grpSpPr>
      <p:sp>
        <p:nvSpPr>
          <p:cNvPr id="198"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99"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00"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01"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202" name="Body Level One…"/>
          <p:cNvSpPr txBox="1">
            <a:spLocks noGrp="1"/>
          </p:cNvSpPr>
          <p:nvPr>
            <p:ph type="body" idx="1" hasCustomPrompt="1"/>
          </p:nvPr>
        </p:nvSpPr>
        <p:spPr>
          <a:xfrm>
            <a:off x="644525" y="1267689"/>
            <a:ext cx="7783859" cy="3031151"/>
          </a:xfrm>
          <a:prstGeom prst="rect">
            <a:avLst/>
          </a:prstGeom>
        </p:spPr>
        <p:txBody>
          <a:bodyPr>
            <a:normAutofit/>
          </a:bodyPr>
          <a:lstStyle>
            <a:lvl1pPr marL="342900" indent="-342900" defTabSz="914400">
              <a:lnSpc>
                <a:spcPct val="100000"/>
              </a:lnSpc>
              <a:spcBef>
                <a:spcPts val="300"/>
              </a:spcBef>
              <a:buClr>
                <a:schemeClr val="accent2"/>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chemeClr val="accent2"/>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chemeClr val="accent2"/>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chemeClr val="accent2"/>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chemeClr val="accent2"/>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203"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04" name="Text Placeholder 13"/>
          <p:cNvSpPr>
            <a:spLocks noGrp="1"/>
          </p:cNvSpPr>
          <p:nvPr>
            <p:ph type="body" sz="quarter" idx="21" hasCustomPrompt="1"/>
          </p:nvPr>
        </p:nvSpPr>
        <p:spPr>
          <a:xfrm>
            <a:off x="644525" y="268281"/>
            <a:ext cx="580398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sp>
        <p:nvSpPr>
          <p:cNvPr id="205"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206" name="Picture 7" descr="Picture 7"/>
          <p:cNvPicPr>
            <a:picLocks noChangeAspect="1"/>
          </p:cNvPicPr>
          <p:nvPr/>
        </p:nvPicPr>
        <p:blipFill>
          <a:blip r:embed="rId3"/>
          <a:srcRect t="2036" r="27286" b="49203"/>
          <a:stretch>
            <a:fillRect/>
          </a:stretch>
        </p:blipFill>
        <p:spPr>
          <a:xfrm>
            <a:off x="5832923" y="2721439"/>
            <a:ext cx="3311078" cy="2422060"/>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_Slide_3">
    <p:bg>
      <p:bgPr>
        <a:solidFill>
          <a:srgbClr val="FFFFFF"/>
        </a:solidFill>
        <a:effectLst/>
      </p:bgPr>
    </p:bg>
    <p:spTree>
      <p:nvGrpSpPr>
        <p:cNvPr id="1" name=""/>
        <p:cNvGrpSpPr/>
        <p:nvPr/>
      </p:nvGrpSpPr>
      <p:grpSpPr>
        <a:xfrm>
          <a:off x="0" y="0"/>
          <a:ext cx="0" cy="0"/>
          <a:chOff x="0" y="0"/>
          <a:chExt cx="0" cy="0"/>
        </a:xfrm>
      </p:grpSpPr>
      <p:sp>
        <p:nvSpPr>
          <p:cNvPr id="213"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214"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15"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16"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217" name="Body Level One…"/>
          <p:cNvSpPr txBox="1">
            <a:spLocks noGrp="1"/>
          </p:cNvSpPr>
          <p:nvPr>
            <p:ph type="body" idx="1" hasCustomPrompt="1"/>
          </p:nvPr>
        </p:nvSpPr>
        <p:spPr>
          <a:xfrm>
            <a:off x="644525" y="1267689"/>
            <a:ext cx="7783859" cy="3031151"/>
          </a:xfrm>
          <a:prstGeom prst="rect">
            <a:avLst/>
          </a:prstGeom>
        </p:spPr>
        <p:txBody>
          <a:bodyPr>
            <a:normAutofit/>
          </a:bodyPr>
          <a:lstStyle>
            <a:lvl1pPr marL="342900" indent="-342900"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chemeClr val="accent3"/>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218"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19" name="Text Placeholder 13"/>
          <p:cNvSpPr>
            <a:spLocks noGrp="1"/>
          </p:cNvSpPr>
          <p:nvPr>
            <p:ph type="body" sz="quarter" idx="21" hasCustomPrompt="1"/>
          </p:nvPr>
        </p:nvSpPr>
        <p:spPr>
          <a:xfrm>
            <a:off x="644525" y="268281"/>
            <a:ext cx="580398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sp>
        <p:nvSpPr>
          <p:cNvPr id="220"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221" name="Picture 7" descr="Picture 7"/>
          <p:cNvPicPr>
            <a:picLocks noChangeAspect="1"/>
          </p:cNvPicPr>
          <p:nvPr/>
        </p:nvPicPr>
        <p:blipFill>
          <a:blip r:embed="rId3"/>
          <a:srcRect t="2036" r="27286" b="49203"/>
          <a:stretch>
            <a:fillRect/>
          </a:stretch>
        </p:blipFill>
        <p:spPr>
          <a:xfrm>
            <a:off x="5832923" y="2721439"/>
            <a:ext cx="3311078" cy="2422060"/>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_Title and Content">
    <p:bg>
      <p:bgPr>
        <a:solidFill>
          <a:srgbClr val="FFFFFF"/>
        </a:solidFill>
        <a:effectLst/>
      </p:bgPr>
    </p:bg>
    <p:spTree>
      <p:nvGrpSpPr>
        <p:cNvPr id="1" name=""/>
        <p:cNvGrpSpPr/>
        <p:nvPr/>
      </p:nvGrpSpPr>
      <p:grpSpPr>
        <a:xfrm>
          <a:off x="0" y="0"/>
          <a:ext cx="0" cy="0"/>
          <a:chOff x="0" y="0"/>
          <a:chExt cx="0" cy="0"/>
        </a:xfrm>
      </p:grpSpPr>
      <p:sp>
        <p:nvSpPr>
          <p:cNvPr id="228"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229"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30"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31"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232" name="Body Level One…"/>
          <p:cNvSpPr txBox="1">
            <a:spLocks noGrp="1"/>
          </p:cNvSpPr>
          <p:nvPr>
            <p:ph type="body" idx="1" hasCustomPrompt="1"/>
          </p:nvPr>
        </p:nvSpPr>
        <p:spPr>
          <a:xfrm>
            <a:off x="644525" y="1267689"/>
            <a:ext cx="7783859" cy="3031151"/>
          </a:xfrm>
          <a:prstGeom prst="rect">
            <a:avLst/>
          </a:prstGeom>
        </p:spPr>
        <p:txBody>
          <a:bodyPr>
            <a:normAutofit/>
          </a:bodyPr>
          <a:lstStyle>
            <a:lvl1pPr defTabSz="914400">
              <a:lnSpc>
                <a:spcPct val="100000"/>
              </a:lnSpc>
              <a:spcBef>
                <a:spcPts val="300"/>
              </a:spcBef>
              <a:defRPr sz="2000" b="0" spc="50">
                <a:latin typeface="Calibri Light"/>
                <a:ea typeface="Calibri Light"/>
                <a:cs typeface="Calibri Light"/>
                <a:sym typeface="Calibri Light"/>
              </a:defRPr>
            </a:lvl1pPr>
            <a:lvl2pPr marL="768927" indent="-311727" defTabSz="914400">
              <a:lnSpc>
                <a:spcPct val="100000"/>
              </a:lnSpc>
              <a:spcBef>
                <a:spcPts val="300"/>
              </a:spcBef>
              <a:buSzPct val="100000"/>
              <a:buChar char="•"/>
              <a:defRPr sz="2000" b="0" spc="50">
                <a:latin typeface="Calibri Light"/>
                <a:ea typeface="Calibri Light"/>
                <a:cs typeface="Calibri Light"/>
                <a:sym typeface="Calibri Light"/>
              </a:defRPr>
            </a:lvl2pPr>
            <a:lvl3pPr marL="1226127" indent="-311727" defTabSz="914400">
              <a:lnSpc>
                <a:spcPct val="100000"/>
              </a:lnSpc>
              <a:spcBef>
                <a:spcPts val="300"/>
              </a:spcBef>
              <a:buSzPct val="100000"/>
              <a:buChar char="•"/>
              <a:defRPr sz="2000" b="0" spc="50">
                <a:latin typeface="Calibri Light"/>
                <a:ea typeface="Calibri Light"/>
                <a:cs typeface="Calibri Light"/>
                <a:sym typeface="Calibri Light"/>
              </a:defRPr>
            </a:lvl3pPr>
            <a:lvl4pPr marL="1891145" indent="-519545" defTabSz="914400">
              <a:lnSpc>
                <a:spcPct val="100000"/>
              </a:lnSpc>
              <a:spcBef>
                <a:spcPts val="300"/>
              </a:spcBef>
              <a:buSzPct val="100000"/>
              <a:buChar char="•"/>
              <a:defRPr sz="2000" b="0" spc="50">
                <a:latin typeface="Calibri Light"/>
                <a:ea typeface="Calibri Light"/>
                <a:cs typeface="Calibri Light"/>
                <a:sym typeface="Calibri Light"/>
              </a:defRPr>
            </a:lvl4pPr>
            <a:lvl5pPr indent="1828800" defTabSz="914400">
              <a:lnSpc>
                <a:spcPct val="100000"/>
              </a:lnSpc>
              <a:spcBef>
                <a:spcPts val="300"/>
              </a:spcBef>
              <a:defRPr sz="2000" b="0" spc="50">
                <a:latin typeface="Calibri Light"/>
                <a:ea typeface="Calibri Light"/>
                <a:cs typeface="Calibri Light"/>
                <a:sym typeface="Calibri Light"/>
              </a:defRPr>
            </a:lvl5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semper nisi. Aenean vulputate eleifend tellus. Aenean leo ligula, porttitor eu, consequat vitae, eleifend ac, enim. </a:t>
            </a:r>
          </a:p>
          <a:p>
            <a:pPr lvl="1"/>
            <a:endParaRPr/>
          </a:p>
          <a:p>
            <a:pPr lvl="2"/>
            <a:endParaRPr/>
          </a:p>
          <a:p>
            <a:pPr lvl="3"/>
            <a:endParaRPr/>
          </a:p>
          <a:p>
            <a:pPr lvl="4"/>
            <a:endParaRPr/>
          </a:p>
        </p:txBody>
      </p:sp>
      <p:sp>
        <p:nvSpPr>
          <p:cNvPr id="233"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34" name="Text Placeholder 13"/>
          <p:cNvSpPr>
            <a:spLocks noGrp="1"/>
          </p:cNvSpPr>
          <p:nvPr>
            <p:ph type="body" sz="quarter" idx="21" hasCustomPrompt="1"/>
          </p:nvPr>
        </p:nvSpPr>
        <p:spPr>
          <a:xfrm>
            <a:off x="644525" y="268281"/>
            <a:ext cx="580398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235" name="Picture 14" descr="Picture 14"/>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Alt_Layout_A_1">
    <p:bg>
      <p:bgPr>
        <a:solidFill>
          <a:srgbClr val="FFFFFF"/>
        </a:solidFill>
        <a:effectLst/>
      </p:bgPr>
    </p:bg>
    <p:spTree>
      <p:nvGrpSpPr>
        <p:cNvPr id="1" name=""/>
        <p:cNvGrpSpPr/>
        <p:nvPr/>
      </p:nvGrpSpPr>
      <p:grpSpPr>
        <a:xfrm>
          <a:off x="0" y="0"/>
          <a:ext cx="0" cy="0"/>
          <a:chOff x="0" y="0"/>
          <a:chExt cx="0" cy="0"/>
        </a:xfrm>
      </p:grpSpPr>
      <p:sp>
        <p:nvSpPr>
          <p:cNvPr id="242"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243"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44"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45" name="Rectangle 16"/>
          <p:cNvSpPr/>
          <p:nvPr/>
        </p:nvSpPr>
        <p:spPr>
          <a:xfrm>
            <a:off x="0" y="2798954"/>
            <a:ext cx="9144000" cy="2344542"/>
          </a:xfrm>
          <a:prstGeom prst="rect">
            <a:avLst/>
          </a:prstGeom>
          <a:gradFill>
            <a:gsLst>
              <a:gs pos="0">
                <a:schemeClr val="accent2"/>
              </a:gs>
              <a:gs pos="100000">
                <a:srgbClr val="0071AA"/>
              </a:gs>
            </a:gsLst>
            <a:lin ang="2700000"/>
          </a:gradFill>
          <a:ln w="12700">
            <a:miter lim="400000"/>
          </a:ln>
        </p:spPr>
        <p:txBody>
          <a:bodyPr lIns="45719" rIns="45719" anchor="ctr"/>
          <a:lstStyle/>
          <a:p>
            <a:pPr algn="ctr">
              <a:defRPr>
                <a:solidFill>
                  <a:srgbClr val="FFFFFF"/>
                </a:solidFill>
              </a:defRPr>
            </a:pPr>
            <a:endParaRPr/>
          </a:p>
        </p:txBody>
      </p:sp>
      <p:sp>
        <p:nvSpPr>
          <p:cNvPr id="246"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247"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48"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249" name="Text Placeholder 13"/>
          <p:cNvSpPr>
            <a:spLocks noGrp="1"/>
          </p:cNvSpPr>
          <p:nvPr>
            <p:ph type="body" sz="quarter" idx="21" hasCustomPrompt="1"/>
          </p:nvPr>
        </p:nvSpPr>
        <p:spPr>
          <a:xfrm>
            <a:off x="644525" y="3424370"/>
            <a:ext cx="7815663" cy="1189263"/>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a:t>
            </a:r>
          </a:p>
        </p:txBody>
      </p:sp>
      <p:sp>
        <p:nvSpPr>
          <p:cNvPr id="250" name="Text Placeholder 13"/>
          <p:cNvSpPr>
            <a:spLocks noGrp="1"/>
          </p:cNvSpPr>
          <p:nvPr>
            <p:ph type="body" sz="quarter" idx="22" hasCustomPrompt="1"/>
          </p:nvPr>
        </p:nvSpPr>
        <p:spPr>
          <a:xfrm>
            <a:off x="644525" y="3059593"/>
            <a:ext cx="7815663" cy="364773"/>
          </a:xfrm>
          <a:prstGeom prst="rect">
            <a:avLst/>
          </a:prstGeom>
        </p:spPr>
        <p:txBody>
          <a:bodyPr>
            <a:normAutofit/>
          </a:bodyPr>
          <a:lstStyle>
            <a:lvl1pPr defTabSz="914400">
              <a:lnSpc>
                <a:spcPct val="100000"/>
              </a:lnSpc>
              <a:spcBef>
                <a:spcPts val="300"/>
              </a:spcBef>
              <a:defRPr sz="1400" spc="100"/>
            </a:lvl1pPr>
          </a:lstStyle>
          <a:p>
            <a:r>
              <a:t>LOREM IPSUM DOLOR SIT AMET, CONSECTETUER</a:t>
            </a:r>
          </a:p>
        </p:txBody>
      </p:sp>
      <p:sp>
        <p:nvSpPr>
          <p:cNvPr id="251" name="Text Placeholder 13"/>
          <p:cNvSpPr>
            <a:spLocks noGrp="1"/>
          </p:cNvSpPr>
          <p:nvPr>
            <p:ph type="body" sz="quarter" idx="23" hasCustomPrompt="1"/>
          </p:nvPr>
        </p:nvSpPr>
        <p:spPr>
          <a:xfrm>
            <a:off x="644525"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52" name="Text Placeholder 13"/>
          <p:cNvSpPr>
            <a:spLocks noGrp="1"/>
          </p:cNvSpPr>
          <p:nvPr>
            <p:ph type="body" sz="quarter" idx="24" hasCustomPrompt="1"/>
          </p:nvPr>
        </p:nvSpPr>
        <p:spPr>
          <a:xfrm>
            <a:off x="644525" y="1276230"/>
            <a:ext cx="3379305" cy="280440"/>
          </a:xfrm>
          <a:prstGeom prst="rect">
            <a:avLst/>
          </a:prstGeom>
        </p:spPr>
        <p:txBody>
          <a:bodyPr>
            <a:normAutofit/>
          </a:bodyPr>
          <a:lstStyle>
            <a:lvl1pPr defTabSz="914400">
              <a:lnSpc>
                <a:spcPct val="100000"/>
              </a:lnSpc>
              <a:spcBef>
                <a:spcPts val="300"/>
              </a:spcBef>
              <a:defRPr sz="1400" spc="100">
                <a:solidFill>
                  <a:schemeClr val="accent2"/>
                </a:solidFill>
              </a:defRPr>
            </a:lvl1pPr>
          </a:lstStyle>
          <a:p>
            <a:r>
              <a:t>LOREM IPSUM DOLOR</a:t>
            </a:r>
          </a:p>
        </p:txBody>
      </p:sp>
      <p:sp>
        <p:nvSpPr>
          <p:cNvPr id="253" name="Text Placeholder 13"/>
          <p:cNvSpPr>
            <a:spLocks noGrp="1"/>
          </p:cNvSpPr>
          <p:nvPr>
            <p:ph type="body" sz="quarter" idx="25" hasCustomPrompt="1"/>
          </p:nvPr>
        </p:nvSpPr>
        <p:spPr>
          <a:xfrm>
            <a:off x="4779204"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54" name="Text Placeholder 13"/>
          <p:cNvSpPr>
            <a:spLocks noGrp="1"/>
          </p:cNvSpPr>
          <p:nvPr>
            <p:ph type="body" sz="quarter" idx="26" hasCustomPrompt="1"/>
          </p:nvPr>
        </p:nvSpPr>
        <p:spPr>
          <a:xfrm>
            <a:off x="4779204" y="1276230"/>
            <a:ext cx="3379305" cy="280440"/>
          </a:xfrm>
          <a:prstGeom prst="rect">
            <a:avLst/>
          </a:prstGeom>
        </p:spPr>
        <p:txBody>
          <a:bodyPr>
            <a:normAutofit/>
          </a:bodyPr>
          <a:lstStyle>
            <a:lvl1pPr defTabSz="914400">
              <a:lnSpc>
                <a:spcPct val="100000"/>
              </a:lnSpc>
              <a:spcBef>
                <a:spcPts val="300"/>
              </a:spcBef>
              <a:defRPr sz="1400" spc="100">
                <a:solidFill>
                  <a:schemeClr val="accent2"/>
                </a:solidFill>
              </a:defRPr>
            </a:lvl1pPr>
          </a:lstStyle>
          <a:p>
            <a:r>
              <a:t>LOREM IPSUM DOLOR</a:t>
            </a:r>
          </a:p>
        </p:txBody>
      </p:sp>
      <p:sp>
        <p:nvSpPr>
          <p:cNvPr id="255" name="Straight Connector 2"/>
          <p:cNvSpPr/>
          <p:nvPr/>
        </p:nvSpPr>
        <p:spPr>
          <a:xfrm>
            <a:off x="4395232" y="1276229"/>
            <a:ext cx="1" cy="1172185"/>
          </a:xfrm>
          <a:prstGeom prst="line">
            <a:avLst/>
          </a:prstGeom>
          <a:ln w="12700">
            <a:solidFill>
              <a:srgbClr val="FFFFFF"/>
            </a:solidFill>
            <a:miter/>
          </a:ln>
        </p:spPr>
        <p:txBody>
          <a:bodyPr lIns="45719" rIns="45719"/>
          <a:lstStyle/>
          <a:p>
            <a:endParaRPr/>
          </a:p>
        </p:txBody>
      </p:sp>
      <p:sp>
        <p:nvSpPr>
          <p:cNvPr id="256"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257" name="Picture 20" descr="Picture 20"/>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Alt_Layout_A_2">
    <p:bg>
      <p:bgPr>
        <a:solidFill>
          <a:srgbClr val="FFFFFF"/>
        </a:solidFill>
        <a:effectLst/>
      </p:bgPr>
    </p:bg>
    <p:spTree>
      <p:nvGrpSpPr>
        <p:cNvPr id="1" name=""/>
        <p:cNvGrpSpPr/>
        <p:nvPr/>
      </p:nvGrpSpPr>
      <p:grpSpPr>
        <a:xfrm>
          <a:off x="0" y="0"/>
          <a:ext cx="0" cy="0"/>
          <a:chOff x="0" y="0"/>
          <a:chExt cx="0" cy="0"/>
        </a:xfrm>
      </p:grpSpPr>
      <p:sp>
        <p:nvSpPr>
          <p:cNvPr id="26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26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6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67" name="Rectangle 16"/>
          <p:cNvSpPr/>
          <p:nvPr/>
        </p:nvSpPr>
        <p:spPr>
          <a:xfrm>
            <a:off x="0" y="2798954"/>
            <a:ext cx="9144000" cy="2344542"/>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268"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269"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70"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271" name="Text Placeholder 13"/>
          <p:cNvSpPr>
            <a:spLocks noGrp="1"/>
          </p:cNvSpPr>
          <p:nvPr>
            <p:ph type="body" sz="quarter" idx="21" hasCustomPrompt="1"/>
          </p:nvPr>
        </p:nvSpPr>
        <p:spPr>
          <a:xfrm>
            <a:off x="644525" y="3424370"/>
            <a:ext cx="7815663" cy="1189263"/>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a:t>
            </a:r>
          </a:p>
        </p:txBody>
      </p:sp>
      <p:sp>
        <p:nvSpPr>
          <p:cNvPr id="272" name="Text Placeholder 13"/>
          <p:cNvSpPr>
            <a:spLocks noGrp="1"/>
          </p:cNvSpPr>
          <p:nvPr>
            <p:ph type="body" sz="quarter" idx="22" hasCustomPrompt="1"/>
          </p:nvPr>
        </p:nvSpPr>
        <p:spPr>
          <a:xfrm>
            <a:off x="644525" y="3059593"/>
            <a:ext cx="7815663" cy="364773"/>
          </a:xfrm>
          <a:prstGeom prst="rect">
            <a:avLst/>
          </a:prstGeom>
        </p:spPr>
        <p:txBody>
          <a:bodyPr>
            <a:normAutofit/>
          </a:bodyPr>
          <a:lstStyle>
            <a:lvl1pPr defTabSz="914400">
              <a:lnSpc>
                <a:spcPct val="100000"/>
              </a:lnSpc>
              <a:spcBef>
                <a:spcPts val="300"/>
              </a:spcBef>
              <a:defRPr sz="1400" spc="100"/>
            </a:lvl1pPr>
          </a:lstStyle>
          <a:p>
            <a:r>
              <a:t>LOREM IPSUM DOLOR SIT AMET, CONSECTETUER</a:t>
            </a:r>
          </a:p>
        </p:txBody>
      </p:sp>
      <p:sp>
        <p:nvSpPr>
          <p:cNvPr id="273" name="Text Placeholder 13"/>
          <p:cNvSpPr>
            <a:spLocks noGrp="1"/>
          </p:cNvSpPr>
          <p:nvPr>
            <p:ph type="body" sz="quarter" idx="23" hasCustomPrompt="1"/>
          </p:nvPr>
        </p:nvSpPr>
        <p:spPr>
          <a:xfrm>
            <a:off x="644525"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74" name="Text Placeholder 13"/>
          <p:cNvSpPr>
            <a:spLocks noGrp="1"/>
          </p:cNvSpPr>
          <p:nvPr>
            <p:ph type="body" sz="quarter" idx="24" hasCustomPrompt="1"/>
          </p:nvPr>
        </p:nvSpPr>
        <p:spPr>
          <a:xfrm>
            <a:off x="644525" y="1276230"/>
            <a:ext cx="3379305" cy="280440"/>
          </a:xfrm>
          <a:prstGeom prst="rect">
            <a:avLst/>
          </a:prstGeom>
        </p:spPr>
        <p:txBody>
          <a:bodyPr>
            <a:normAutofit/>
          </a:bodyPr>
          <a:lstStyle>
            <a:lvl1pPr defTabSz="914400">
              <a:lnSpc>
                <a:spcPct val="100000"/>
              </a:lnSpc>
              <a:spcBef>
                <a:spcPts val="300"/>
              </a:spcBef>
              <a:defRPr sz="1400" spc="100">
                <a:solidFill>
                  <a:schemeClr val="accent4"/>
                </a:solidFill>
              </a:defRPr>
            </a:lvl1pPr>
          </a:lstStyle>
          <a:p>
            <a:r>
              <a:t>LOREM IPSUM DOLOR</a:t>
            </a:r>
          </a:p>
        </p:txBody>
      </p:sp>
      <p:sp>
        <p:nvSpPr>
          <p:cNvPr id="275" name="Text Placeholder 13"/>
          <p:cNvSpPr>
            <a:spLocks noGrp="1"/>
          </p:cNvSpPr>
          <p:nvPr>
            <p:ph type="body" sz="quarter" idx="25" hasCustomPrompt="1"/>
          </p:nvPr>
        </p:nvSpPr>
        <p:spPr>
          <a:xfrm>
            <a:off x="4779204"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76" name="Text Placeholder 13"/>
          <p:cNvSpPr>
            <a:spLocks noGrp="1"/>
          </p:cNvSpPr>
          <p:nvPr>
            <p:ph type="body" sz="quarter" idx="26" hasCustomPrompt="1"/>
          </p:nvPr>
        </p:nvSpPr>
        <p:spPr>
          <a:xfrm>
            <a:off x="4779204" y="1276230"/>
            <a:ext cx="3379305" cy="280440"/>
          </a:xfrm>
          <a:prstGeom prst="rect">
            <a:avLst/>
          </a:prstGeom>
        </p:spPr>
        <p:txBody>
          <a:bodyPr>
            <a:normAutofit/>
          </a:bodyPr>
          <a:lstStyle>
            <a:lvl1pPr defTabSz="914400">
              <a:lnSpc>
                <a:spcPct val="100000"/>
              </a:lnSpc>
              <a:spcBef>
                <a:spcPts val="300"/>
              </a:spcBef>
              <a:defRPr sz="1400" spc="100">
                <a:solidFill>
                  <a:schemeClr val="accent4"/>
                </a:solidFill>
              </a:defRPr>
            </a:lvl1pPr>
          </a:lstStyle>
          <a:p>
            <a:r>
              <a:t>LOREM IPSUM DOLOR</a:t>
            </a:r>
          </a:p>
        </p:txBody>
      </p:sp>
      <p:sp>
        <p:nvSpPr>
          <p:cNvPr id="277" name="Straight Connector 2"/>
          <p:cNvSpPr/>
          <p:nvPr/>
        </p:nvSpPr>
        <p:spPr>
          <a:xfrm>
            <a:off x="4395232" y="1276229"/>
            <a:ext cx="1" cy="1172185"/>
          </a:xfrm>
          <a:prstGeom prst="line">
            <a:avLst/>
          </a:prstGeom>
          <a:ln w="12700">
            <a:solidFill>
              <a:srgbClr val="FFFFFF"/>
            </a:solidFill>
            <a:miter/>
          </a:ln>
        </p:spPr>
        <p:txBody>
          <a:bodyPr lIns="45719" rIns="45719"/>
          <a:lstStyle/>
          <a:p>
            <a:endParaRPr/>
          </a:p>
        </p:txBody>
      </p:sp>
      <p:sp>
        <p:nvSpPr>
          <p:cNvPr id="278"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279" name="Picture 20" descr="Picture 20"/>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Alt_Layout_A_3">
    <p:bg>
      <p:bgPr>
        <a:solidFill>
          <a:srgbClr val="FFFFFF"/>
        </a:solidFill>
        <a:effectLst/>
      </p:bgPr>
    </p:bg>
    <p:spTree>
      <p:nvGrpSpPr>
        <p:cNvPr id="1" name=""/>
        <p:cNvGrpSpPr/>
        <p:nvPr/>
      </p:nvGrpSpPr>
      <p:grpSpPr>
        <a:xfrm>
          <a:off x="0" y="0"/>
          <a:ext cx="0" cy="0"/>
          <a:chOff x="0" y="0"/>
          <a:chExt cx="0" cy="0"/>
        </a:xfrm>
      </p:grpSpPr>
      <p:sp>
        <p:nvSpPr>
          <p:cNvPr id="286"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287"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288"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289" name="Rectangle 16"/>
          <p:cNvSpPr/>
          <p:nvPr/>
        </p:nvSpPr>
        <p:spPr>
          <a:xfrm>
            <a:off x="0" y="2798954"/>
            <a:ext cx="9144000" cy="2344542"/>
          </a:xfrm>
          <a:prstGeom prst="rect">
            <a:avLst/>
          </a:prstGeom>
          <a:solidFill>
            <a:srgbClr val="FCBF00"/>
          </a:solidFill>
          <a:ln w="12700">
            <a:miter lim="400000"/>
          </a:ln>
        </p:spPr>
        <p:txBody>
          <a:bodyPr lIns="45719" rIns="45719" anchor="ctr"/>
          <a:lstStyle/>
          <a:p>
            <a:pPr algn="ctr">
              <a:defRPr>
                <a:solidFill>
                  <a:srgbClr val="FFFFFF"/>
                </a:solidFill>
              </a:defRPr>
            </a:pPr>
            <a:endParaRPr/>
          </a:p>
        </p:txBody>
      </p:sp>
      <p:sp>
        <p:nvSpPr>
          <p:cNvPr id="290"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291"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292"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293" name="Text Placeholder 13"/>
          <p:cNvSpPr>
            <a:spLocks noGrp="1"/>
          </p:cNvSpPr>
          <p:nvPr>
            <p:ph type="body" sz="quarter" idx="21" hasCustomPrompt="1"/>
          </p:nvPr>
        </p:nvSpPr>
        <p:spPr>
          <a:xfrm>
            <a:off x="644525" y="3424370"/>
            <a:ext cx="7815663" cy="1189263"/>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a:t>
            </a:r>
          </a:p>
        </p:txBody>
      </p:sp>
      <p:sp>
        <p:nvSpPr>
          <p:cNvPr id="294" name="Text Placeholder 13"/>
          <p:cNvSpPr>
            <a:spLocks noGrp="1"/>
          </p:cNvSpPr>
          <p:nvPr>
            <p:ph type="body" sz="quarter" idx="22" hasCustomPrompt="1"/>
          </p:nvPr>
        </p:nvSpPr>
        <p:spPr>
          <a:xfrm>
            <a:off x="644525" y="3059593"/>
            <a:ext cx="7815663" cy="364773"/>
          </a:xfrm>
          <a:prstGeom prst="rect">
            <a:avLst/>
          </a:prstGeom>
        </p:spPr>
        <p:txBody>
          <a:bodyPr>
            <a:normAutofit/>
          </a:bodyPr>
          <a:lstStyle>
            <a:lvl1pPr defTabSz="914400">
              <a:lnSpc>
                <a:spcPct val="100000"/>
              </a:lnSpc>
              <a:spcBef>
                <a:spcPts val="300"/>
              </a:spcBef>
              <a:defRPr sz="1400" spc="100"/>
            </a:lvl1pPr>
          </a:lstStyle>
          <a:p>
            <a:r>
              <a:t>LOREM IPSUM DOLOR SIT AMET, CONSECTETUER</a:t>
            </a:r>
          </a:p>
        </p:txBody>
      </p:sp>
      <p:sp>
        <p:nvSpPr>
          <p:cNvPr id="295" name="Text Placeholder 13"/>
          <p:cNvSpPr>
            <a:spLocks noGrp="1"/>
          </p:cNvSpPr>
          <p:nvPr>
            <p:ph type="body" sz="quarter" idx="23" hasCustomPrompt="1"/>
          </p:nvPr>
        </p:nvSpPr>
        <p:spPr>
          <a:xfrm>
            <a:off x="644525"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96" name="Text Placeholder 13"/>
          <p:cNvSpPr>
            <a:spLocks noGrp="1"/>
          </p:cNvSpPr>
          <p:nvPr>
            <p:ph type="body" sz="quarter" idx="24" hasCustomPrompt="1"/>
          </p:nvPr>
        </p:nvSpPr>
        <p:spPr>
          <a:xfrm>
            <a:off x="644525" y="1276230"/>
            <a:ext cx="3379305" cy="280440"/>
          </a:xfrm>
          <a:prstGeom prst="rect">
            <a:avLst/>
          </a:prstGeom>
        </p:spPr>
        <p:txBody>
          <a:bodyPr>
            <a:normAutofit/>
          </a:bodyPr>
          <a:lstStyle>
            <a:lvl1pPr defTabSz="914400">
              <a:lnSpc>
                <a:spcPct val="100000"/>
              </a:lnSpc>
              <a:spcBef>
                <a:spcPts val="300"/>
              </a:spcBef>
              <a:defRPr sz="1400" spc="100">
                <a:solidFill>
                  <a:srgbClr val="FCBF00"/>
                </a:solidFill>
              </a:defRPr>
            </a:lvl1pPr>
          </a:lstStyle>
          <a:p>
            <a:r>
              <a:t>LOREM IPSUM DOLOR</a:t>
            </a:r>
          </a:p>
        </p:txBody>
      </p:sp>
      <p:sp>
        <p:nvSpPr>
          <p:cNvPr id="297" name="Text Placeholder 13"/>
          <p:cNvSpPr>
            <a:spLocks noGrp="1"/>
          </p:cNvSpPr>
          <p:nvPr>
            <p:ph type="body" sz="quarter" idx="25" hasCustomPrompt="1"/>
          </p:nvPr>
        </p:nvSpPr>
        <p:spPr>
          <a:xfrm>
            <a:off x="4779204" y="1672811"/>
            <a:ext cx="3379305" cy="799457"/>
          </a:xfrm>
          <a:prstGeom prst="rect">
            <a:avLst/>
          </a:prstGeom>
        </p:spPr>
        <p:txBody>
          <a:bodyPr>
            <a:normAutofit/>
          </a:bodyPr>
          <a:lstStyle>
            <a:lvl1pPr defTabSz="905255">
              <a:lnSpc>
                <a:spcPct val="100000"/>
              </a:lnSpc>
              <a:spcBef>
                <a:spcPts val="200"/>
              </a:spcBef>
              <a:defRPr sz="1584" b="0">
                <a:latin typeface="Calibri Light"/>
                <a:ea typeface="Calibri Light"/>
                <a:cs typeface="Calibri Light"/>
                <a:sym typeface="Calibri Light"/>
              </a:defRPr>
            </a:lvl1pPr>
          </a:lstStyle>
          <a:p>
            <a:r>
              <a:t>Lorem ipsum dolor sit amet, consectetuer adipiscing elit. Aenean commodo ligula eget dolor. </a:t>
            </a:r>
          </a:p>
        </p:txBody>
      </p:sp>
      <p:sp>
        <p:nvSpPr>
          <p:cNvPr id="298" name="Text Placeholder 13"/>
          <p:cNvSpPr>
            <a:spLocks noGrp="1"/>
          </p:cNvSpPr>
          <p:nvPr>
            <p:ph type="body" sz="quarter" idx="26" hasCustomPrompt="1"/>
          </p:nvPr>
        </p:nvSpPr>
        <p:spPr>
          <a:xfrm>
            <a:off x="4779204" y="1276230"/>
            <a:ext cx="3379305" cy="280440"/>
          </a:xfrm>
          <a:prstGeom prst="rect">
            <a:avLst/>
          </a:prstGeom>
        </p:spPr>
        <p:txBody>
          <a:bodyPr>
            <a:normAutofit/>
          </a:bodyPr>
          <a:lstStyle>
            <a:lvl1pPr defTabSz="914400">
              <a:lnSpc>
                <a:spcPct val="100000"/>
              </a:lnSpc>
              <a:spcBef>
                <a:spcPts val="300"/>
              </a:spcBef>
              <a:defRPr sz="1400" spc="100">
                <a:solidFill>
                  <a:srgbClr val="FCBF00"/>
                </a:solidFill>
              </a:defRPr>
            </a:lvl1pPr>
          </a:lstStyle>
          <a:p>
            <a:r>
              <a:t>LOREM IPSUM DOLOR</a:t>
            </a:r>
          </a:p>
        </p:txBody>
      </p:sp>
      <p:sp>
        <p:nvSpPr>
          <p:cNvPr id="299" name="Straight Connector 2"/>
          <p:cNvSpPr/>
          <p:nvPr/>
        </p:nvSpPr>
        <p:spPr>
          <a:xfrm>
            <a:off x="4395232" y="1276229"/>
            <a:ext cx="1" cy="1172185"/>
          </a:xfrm>
          <a:prstGeom prst="line">
            <a:avLst/>
          </a:prstGeom>
          <a:ln w="12700">
            <a:solidFill>
              <a:srgbClr val="FFFFFF"/>
            </a:solidFill>
            <a:miter/>
          </a:ln>
        </p:spPr>
        <p:txBody>
          <a:bodyPr lIns="45719" rIns="45719"/>
          <a:lstStyle/>
          <a:p>
            <a:endParaRPr/>
          </a:p>
        </p:txBody>
      </p:sp>
      <p:sp>
        <p:nvSpPr>
          <p:cNvPr id="300"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301" name="Picture 20" descr="Picture 20"/>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wo_Column_Layout_2">
    <p:bg>
      <p:bgPr>
        <a:solidFill>
          <a:srgbClr val="FFFFFF"/>
        </a:solidFill>
        <a:effectLst/>
      </p:bgPr>
    </p:bg>
    <p:spTree>
      <p:nvGrpSpPr>
        <p:cNvPr id="1" name=""/>
        <p:cNvGrpSpPr/>
        <p:nvPr/>
      </p:nvGrpSpPr>
      <p:grpSpPr>
        <a:xfrm>
          <a:off x="0" y="0"/>
          <a:ext cx="0" cy="0"/>
          <a:chOff x="0" y="0"/>
          <a:chExt cx="0" cy="0"/>
        </a:xfrm>
      </p:grpSpPr>
      <p:sp>
        <p:nvSpPr>
          <p:cNvPr id="329"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330"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331"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332"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333"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334"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335" name="Text Placeholder 13"/>
          <p:cNvSpPr>
            <a:spLocks noGrp="1"/>
          </p:cNvSpPr>
          <p:nvPr>
            <p:ph type="body" sz="quarter" idx="21" hasCustomPrompt="1"/>
          </p:nvPr>
        </p:nvSpPr>
        <p:spPr>
          <a:xfrm>
            <a:off x="644525"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336" name="Text Placeholder 13"/>
          <p:cNvSpPr>
            <a:spLocks noGrp="1"/>
          </p:cNvSpPr>
          <p:nvPr>
            <p:ph type="body" sz="quarter" idx="22" hasCustomPrompt="1"/>
          </p:nvPr>
        </p:nvSpPr>
        <p:spPr>
          <a:xfrm>
            <a:off x="644525" y="1281905"/>
            <a:ext cx="3379305" cy="280440"/>
          </a:xfrm>
          <a:prstGeom prst="rect">
            <a:avLst/>
          </a:prstGeom>
        </p:spPr>
        <p:txBody>
          <a:bodyPr>
            <a:normAutofit/>
          </a:bodyPr>
          <a:lstStyle>
            <a:lvl1pPr defTabSz="914400">
              <a:lnSpc>
                <a:spcPct val="100000"/>
              </a:lnSpc>
              <a:spcBef>
                <a:spcPts val="300"/>
              </a:spcBef>
              <a:defRPr sz="1400" spc="100">
                <a:solidFill>
                  <a:schemeClr val="accent4"/>
                </a:solidFill>
              </a:defRPr>
            </a:lvl1pPr>
          </a:lstStyle>
          <a:p>
            <a:r>
              <a:t>LOREM IPSUM DOLOR</a:t>
            </a:r>
          </a:p>
        </p:txBody>
      </p:sp>
      <p:sp>
        <p:nvSpPr>
          <p:cNvPr id="337" name="Text Placeholder 13"/>
          <p:cNvSpPr>
            <a:spLocks noGrp="1"/>
          </p:cNvSpPr>
          <p:nvPr>
            <p:ph type="body" sz="quarter" idx="23" hasCustomPrompt="1"/>
          </p:nvPr>
        </p:nvSpPr>
        <p:spPr>
          <a:xfrm>
            <a:off x="4779204"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338" name="Text Placeholder 13"/>
          <p:cNvSpPr>
            <a:spLocks noGrp="1"/>
          </p:cNvSpPr>
          <p:nvPr>
            <p:ph type="body" sz="quarter" idx="24" hasCustomPrompt="1"/>
          </p:nvPr>
        </p:nvSpPr>
        <p:spPr>
          <a:xfrm>
            <a:off x="4777613" y="1281905"/>
            <a:ext cx="3379306" cy="280440"/>
          </a:xfrm>
          <a:prstGeom prst="rect">
            <a:avLst/>
          </a:prstGeom>
        </p:spPr>
        <p:txBody>
          <a:bodyPr>
            <a:normAutofit/>
          </a:bodyPr>
          <a:lstStyle>
            <a:lvl1pPr defTabSz="914400">
              <a:lnSpc>
                <a:spcPct val="100000"/>
              </a:lnSpc>
              <a:spcBef>
                <a:spcPts val="300"/>
              </a:spcBef>
              <a:defRPr sz="1400" spc="100">
                <a:solidFill>
                  <a:schemeClr val="accent4"/>
                </a:solidFill>
              </a:defRPr>
            </a:lvl1pPr>
          </a:lstStyle>
          <a:p>
            <a:r>
              <a:t>LOREM IPSUM DOLOR</a:t>
            </a:r>
          </a:p>
        </p:txBody>
      </p:sp>
      <p:sp>
        <p:nvSpPr>
          <p:cNvPr id="339" name="Straight Connector 15"/>
          <p:cNvSpPr/>
          <p:nvPr/>
        </p:nvSpPr>
        <p:spPr>
          <a:xfrm flipH="1">
            <a:off x="4398394" y="1281905"/>
            <a:ext cx="1" cy="3181088"/>
          </a:xfrm>
          <a:prstGeom prst="line">
            <a:avLst/>
          </a:prstGeom>
          <a:ln w="12700">
            <a:solidFill>
              <a:srgbClr val="FFFFFF"/>
            </a:solidFill>
            <a:miter/>
          </a:ln>
        </p:spPr>
        <p:txBody>
          <a:bodyPr lIns="45719" rIns="45719"/>
          <a:lstStyle/>
          <a:p>
            <a:endParaRPr/>
          </a:p>
        </p:txBody>
      </p:sp>
      <p:sp>
        <p:nvSpPr>
          <p:cNvPr id="340" name="Text Placeholder 13"/>
          <p:cNvSpPr>
            <a:spLocks noGrp="1"/>
          </p:cNvSpPr>
          <p:nvPr>
            <p:ph type="body" sz="quarter" idx="25" hasCustomPrompt="1"/>
          </p:nvPr>
        </p:nvSpPr>
        <p:spPr>
          <a:xfrm>
            <a:off x="644525" y="1676467"/>
            <a:ext cx="3379305"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sp>
        <p:nvSpPr>
          <p:cNvPr id="341" name="Text Placeholder 13"/>
          <p:cNvSpPr>
            <a:spLocks noGrp="1"/>
          </p:cNvSpPr>
          <p:nvPr>
            <p:ph type="body" sz="quarter" idx="26" hasCustomPrompt="1"/>
          </p:nvPr>
        </p:nvSpPr>
        <p:spPr>
          <a:xfrm>
            <a:off x="4777613" y="1676467"/>
            <a:ext cx="3379306"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sp>
        <p:nvSpPr>
          <p:cNvPr id="342"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343" name="Picture 22" descr="Picture 22"/>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_Column_Layout_3">
    <p:bg>
      <p:bgPr>
        <a:solidFill>
          <a:srgbClr val="FFFFFF"/>
        </a:solidFill>
        <a:effectLst/>
      </p:bgPr>
    </p:bg>
    <p:spTree>
      <p:nvGrpSpPr>
        <p:cNvPr id="1" name=""/>
        <p:cNvGrpSpPr/>
        <p:nvPr/>
      </p:nvGrpSpPr>
      <p:grpSpPr>
        <a:xfrm>
          <a:off x="0" y="0"/>
          <a:ext cx="0" cy="0"/>
          <a:chOff x="0" y="0"/>
          <a:chExt cx="0" cy="0"/>
        </a:xfrm>
      </p:grpSpPr>
      <p:sp>
        <p:nvSpPr>
          <p:cNvPr id="350"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351"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352"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353"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354"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355"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356" name="Text Placeholder 13"/>
          <p:cNvSpPr>
            <a:spLocks noGrp="1"/>
          </p:cNvSpPr>
          <p:nvPr>
            <p:ph type="body" sz="quarter" idx="21" hasCustomPrompt="1"/>
          </p:nvPr>
        </p:nvSpPr>
        <p:spPr>
          <a:xfrm>
            <a:off x="644525"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357" name="Text Placeholder 13"/>
          <p:cNvSpPr>
            <a:spLocks noGrp="1"/>
          </p:cNvSpPr>
          <p:nvPr>
            <p:ph type="body" sz="quarter" idx="22" hasCustomPrompt="1"/>
          </p:nvPr>
        </p:nvSpPr>
        <p:spPr>
          <a:xfrm>
            <a:off x="644525" y="1281905"/>
            <a:ext cx="3379305" cy="280440"/>
          </a:xfrm>
          <a:prstGeom prst="rect">
            <a:avLst/>
          </a:prstGeom>
        </p:spPr>
        <p:txBody>
          <a:bodyPr>
            <a:normAutofit/>
          </a:bodyPr>
          <a:lstStyle>
            <a:lvl1pPr defTabSz="914400">
              <a:lnSpc>
                <a:spcPct val="100000"/>
              </a:lnSpc>
              <a:spcBef>
                <a:spcPts val="300"/>
              </a:spcBef>
              <a:defRPr sz="1400" spc="100">
                <a:solidFill>
                  <a:schemeClr val="accent3"/>
                </a:solidFill>
              </a:defRPr>
            </a:lvl1pPr>
          </a:lstStyle>
          <a:p>
            <a:r>
              <a:t>LOREM IPSUM DOLOR</a:t>
            </a:r>
          </a:p>
        </p:txBody>
      </p:sp>
      <p:sp>
        <p:nvSpPr>
          <p:cNvPr id="358" name="Text Placeholder 13"/>
          <p:cNvSpPr>
            <a:spLocks noGrp="1"/>
          </p:cNvSpPr>
          <p:nvPr>
            <p:ph type="body" sz="quarter" idx="23" hasCustomPrompt="1"/>
          </p:nvPr>
        </p:nvSpPr>
        <p:spPr>
          <a:xfrm>
            <a:off x="4779204"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359" name="Text Placeholder 13"/>
          <p:cNvSpPr>
            <a:spLocks noGrp="1"/>
          </p:cNvSpPr>
          <p:nvPr>
            <p:ph type="body" sz="quarter" idx="24" hasCustomPrompt="1"/>
          </p:nvPr>
        </p:nvSpPr>
        <p:spPr>
          <a:xfrm>
            <a:off x="4777613" y="1281905"/>
            <a:ext cx="3379306" cy="280440"/>
          </a:xfrm>
          <a:prstGeom prst="rect">
            <a:avLst/>
          </a:prstGeom>
        </p:spPr>
        <p:txBody>
          <a:bodyPr>
            <a:normAutofit/>
          </a:bodyPr>
          <a:lstStyle>
            <a:lvl1pPr defTabSz="914400">
              <a:lnSpc>
                <a:spcPct val="100000"/>
              </a:lnSpc>
              <a:spcBef>
                <a:spcPts val="300"/>
              </a:spcBef>
              <a:defRPr sz="1400" spc="100">
                <a:solidFill>
                  <a:schemeClr val="accent3"/>
                </a:solidFill>
              </a:defRPr>
            </a:lvl1pPr>
          </a:lstStyle>
          <a:p>
            <a:r>
              <a:t>LOREM IPSUM DOLOR</a:t>
            </a:r>
          </a:p>
        </p:txBody>
      </p:sp>
      <p:sp>
        <p:nvSpPr>
          <p:cNvPr id="360" name="Straight Connector 15"/>
          <p:cNvSpPr/>
          <p:nvPr/>
        </p:nvSpPr>
        <p:spPr>
          <a:xfrm flipH="1">
            <a:off x="4398394" y="1281905"/>
            <a:ext cx="1" cy="3181088"/>
          </a:xfrm>
          <a:prstGeom prst="line">
            <a:avLst/>
          </a:prstGeom>
          <a:ln w="12700">
            <a:solidFill>
              <a:srgbClr val="FFFFFF"/>
            </a:solidFill>
            <a:miter/>
          </a:ln>
        </p:spPr>
        <p:txBody>
          <a:bodyPr lIns="45719" rIns="45719"/>
          <a:lstStyle/>
          <a:p>
            <a:endParaRPr/>
          </a:p>
        </p:txBody>
      </p:sp>
      <p:sp>
        <p:nvSpPr>
          <p:cNvPr id="361" name="Text Placeholder 13"/>
          <p:cNvSpPr>
            <a:spLocks noGrp="1"/>
          </p:cNvSpPr>
          <p:nvPr>
            <p:ph type="body" sz="quarter" idx="25" hasCustomPrompt="1"/>
          </p:nvPr>
        </p:nvSpPr>
        <p:spPr>
          <a:xfrm>
            <a:off x="644525" y="1676467"/>
            <a:ext cx="3379305"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sp>
        <p:nvSpPr>
          <p:cNvPr id="362" name="Text Placeholder 13"/>
          <p:cNvSpPr>
            <a:spLocks noGrp="1"/>
          </p:cNvSpPr>
          <p:nvPr>
            <p:ph type="body" sz="quarter" idx="26" hasCustomPrompt="1"/>
          </p:nvPr>
        </p:nvSpPr>
        <p:spPr>
          <a:xfrm>
            <a:off x="4777613" y="1676467"/>
            <a:ext cx="3379306"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sp>
        <p:nvSpPr>
          <p:cNvPr id="363"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364" name="Picture 22" descr="Picture 22"/>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Alt_Layout_B_2">
    <p:bg>
      <p:bgPr>
        <a:solidFill>
          <a:srgbClr val="FFFFFF"/>
        </a:solidFill>
        <a:effectLst/>
      </p:bgPr>
    </p:bg>
    <p:spTree>
      <p:nvGrpSpPr>
        <p:cNvPr id="1" name=""/>
        <p:cNvGrpSpPr/>
        <p:nvPr/>
      </p:nvGrpSpPr>
      <p:grpSpPr>
        <a:xfrm>
          <a:off x="0" y="0"/>
          <a:ext cx="0" cy="0"/>
          <a:chOff x="0" y="0"/>
          <a:chExt cx="0" cy="0"/>
        </a:xfrm>
      </p:grpSpPr>
      <p:sp>
        <p:nvSpPr>
          <p:cNvPr id="389"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390"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391"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392" name="Rectangle 16"/>
          <p:cNvSpPr/>
          <p:nvPr/>
        </p:nvSpPr>
        <p:spPr>
          <a:xfrm>
            <a:off x="0" y="844658"/>
            <a:ext cx="9144000" cy="1746044"/>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393"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394"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395" name="Text Placeholder 13"/>
          <p:cNvSpPr>
            <a:spLocks noGrp="1"/>
          </p:cNvSpPr>
          <p:nvPr>
            <p:ph type="body" sz="quarter" idx="21" hasCustomPrompt="1"/>
          </p:nvPr>
        </p:nvSpPr>
        <p:spPr>
          <a:xfrm>
            <a:off x="2020529" y="1181506"/>
            <a:ext cx="6218434" cy="1072345"/>
          </a:xfrm>
          <a:prstGeom prst="rect">
            <a:avLst/>
          </a:prstGeom>
        </p:spPr>
        <p:txBody>
          <a:bodyPr anchor="ctr">
            <a:normAutofit/>
          </a:bodyPr>
          <a:lstStyle>
            <a:lvl1pPr defTabSz="914400">
              <a:lnSpc>
                <a:spcPct val="100000"/>
              </a:lnSpc>
              <a:spcBef>
                <a:spcPts val="300"/>
              </a:spcBef>
              <a:defRPr sz="2000"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a:t>
            </a:r>
          </a:p>
        </p:txBody>
      </p:sp>
      <p:sp>
        <p:nvSpPr>
          <p:cNvPr id="396" name="Text Placeholder 13"/>
          <p:cNvSpPr>
            <a:spLocks noGrp="1"/>
          </p:cNvSpPr>
          <p:nvPr>
            <p:ph type="body" sz="quarter" idx="22" hasCustomPrompt="1"/>
          </p:nvPr>
        </p:nvSpPr>
        <p:spPr>
          <a:xfrm>
            <a:off x="644525" y="2838971"/>
            <a:ext cx="3370584" cy="1459872"/>
          </a:xfrm>
          <a:prstGeom prst="rect">
            <a:avLst/>
          </a:prstGeom>
        </p:spPr>
        <p:txBody>
          <a:bodyPr>
            <a:normAutofit/>
          </a:bodyPr>
          <a:lstStyle>
            <a:lvl1pPr marL="342900" indent="-342900" defTabSz="914400">
              <a:lnSpc>
                <a:spcPct val="100000"/>
              </a:lnSpc>
              <a:spcBef>
                <a:spcPts val="300"/>
              </a:spcBef>
              <a:buClr>
                <a:schemeClr val="accent4"/>
              </a:buClr>
              <a:buSzPct val="100000"/>
              <a:buFont typeface="Arial"/>
              <a:buChar char="•"/>
              <a:defRPr b="0">
                <a:latin typeface="Calibri Light"/>
                <a:ea typeface="Calibri Light"/>
                <a:cs typeface="Calibri Light"/>
                <a:sym typeface="Calibri Light"/>
              </a:defRPr>
            </a:lvl1pPr>
          </a:lstStyle>
          <a:p>
            <a:r>
              <a:t>Content Here 
Content Here
Content Here
Content Here</a:t>
            </a:r>
          </a:p>
        </p:txBody>
      </p:sp>
      <p:sp>
        <p:nvSpPr>
          <p:cNvPr id="397" name="Text Placeholder 13"/>
          <p:cNvSpPr>
            <a:spLocks noGrp="1"/>
          </p:cNvSpPr>
          <p:nvPr>
            <p:ph type="body" sz="quarter" idx="23" hasCustomPrompt="1"/>
          </p:nvPr>
        </p:nvSpPr>
        <p:spPr>
          <a:xfrm>
            <a:off x="4457572" y="2838971"/>
            <a:ext cx="3370584" cy="1459872"/>
          </a:xfrm>
          <a:prstGeom prst="rect">
            <a:avLst/>
          </a:prstGeom>
        </p:spPr>
        <p:txBody>
          <a:bodyPr>
            <a:normAutofit/>
          </a:bodyPr>
          <a:lstStyle>
            <a:lvl1pPr marL="342900" indent="-342900" defTabSz="914400">
              <a:lnSpc>
                <a:spcPct val="100000"/>
              </a:lnSpc>
              <a:spcBef>
                <a:spcPts val="300"/>
              </a:spcBef>
              <a:buClr>
                <a:schemeClr val="accent4"/>
              </a:buClr>
              <a:buSzPct val="100000"/>
              <a:buFont typeface="Arial"/>
              <a:buChar char="•"/>
              <a:defRPr b="0">
                <a:latin typeface="Calibri Light"/>
                <a:ea typeface="Calibri Light"/>
                <a:cs typeface="Calibri Light"/>
                <a:sym typeface="Calibri Light"/>
              </a:defRPr>
            </a:lvl1pPr>
          </a:lstStyle>
          <a:p>
            <a:r>
              <a:t>Content Here 
Content Here
Content Here
Content Here</a:t>
            </a:r>
          </a:p>
        </p:txBody>
      </p:sp>
      <p:sp>
        <p:nvSpPr>
          <p:cNvPr id="398" name="Oval 1"/>
          <p:cNvSpPr/>
          <p:nvPr/>
        </p:nvSpPr>
        <p:spPr>
          <a:xfrm>
            <a:off x="589935" y="1186736"/>
            <a:ext cx="1061885" cy="1061885"/>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9"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400" name="Picture 21" descr="Picture 21"/>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_1">
    <p:bg>
      <p:bgPr>
        <a:solidFill>
          <a:srgbClr val="FFFFFF"/>
        </a:solidFill>
        <a:effectLst/>
      </p:bgPr>
    </p:bg>
    <p:spTree>
      <p:nvGrpSpPr>
        <p:cNvPr id="1" name=""/>
        <p:cNvGrpSpPr/>
        <p:nvPr/>
      </p:nvGrpSpPr>
      <p:grpSpPr>
        <a:xfrm>
          <a:off x="0" y="0"/>
          <a:ext cx="0" cy="0"/>
          <a:chOff x="0" y="0"/>
          <a:chExt cx="0" cy="0"/>
        </a:xfrm>
      </p:grpSpPr>
      <p:sp>
        <p:nvSpPr>
          <p:cNvPr id="35"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36"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37"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38" name="Body Level One…"/>
          <p:cNvSpPr txBox="1">
            <a:spLocks noGrp="1"/>
          </p:cNvSpPr>
          <p:nvPr>
            <p:ph type="body" sz="quarter" idx="1" hasCustomPrompt="1"/>
          </p:nvPr>
        </p:nvSpPr>
        <p:spPr>
          <a:xfrm>
            <a:off x="2311420" y="472242"/>
            <a:ext cx="5750911" cy="949791"/>
          </a:xfrm>
          <a:prstGeom prst="rect">
            <a:avLst/>
          </a:prstGeom>
        </p:spPr>
        <p:txBody>
          <a:bodyPr>
            <a:normAutofit/>
          </a:bodyPr>
          <a:lstStyle>
            <a:lvl1pPr defTabSz="914400">
              <a:lnSpc>
                <a:spcPct val="100000"/>
              </a:lnSpc>
              <a:spcBef>
                <a:spcPts val="0"/>
              </a:spcBef>
              <a:defRPr sz="3200" b="0" spc="100">
                <a:latin typeface="Calibri Light"/>
                <a:ea typeface="Calibri Light"/>
                <a:cs typeface="Calibri Light"/>
                <a:sym typeface="Calibri Light"/>
              </a:defRPr>
            </a:lvl1pPr>
            <a:lvl2pPr marL="955963" indent="-498763" defTabSz="914400">
              <a:lnSpc>
                <a:spcPct val="100000"/>
              </a:lnSpc>
              <a:spcBef>
                <a:spcPts val="0"/>
              </a:spcBef>
              <a:buSzPct val="100000"/>
              <a:buChar char="•"/>
              <a:defRPr sz="3200" b="0" spc="100">
                <a:latin typeface="Calibri Light"/>
                <a:ea typeface="Calibri Light"/>
                <a:cs typeface="Calibri Light"/>
                <a:sym typeface="Calibri Light"/>
              </a:defRPr>
            </a:lvl2pPr>
            <a:lvl3pPr marL="1413163" indent="-498763" defTabSz="914400">
              <a:lnSpc>
                <a:spcPct val="100000"/>
              </a:lnSpc>
              <a:spcBef>
                <a:spcPts val="0"/>
              </a:spcBef>
              <a:buSzPct val="100000"/>
              <a:buChar char="•"/>
              <a:defRPr sz="3200" b="0" spc="100">
                <a:latin typeface="Calibri Light"/>
                <a:ea typeface="Calibri Light"/>
                <a:cs typeface="Calibri Light"/>
                <a:sym typeface="Calibri Light"/>
              </a:defRPr>
            </a:lvl3pPr>
            <a:lvl4pPr marL="2202872" indent="-831272" defTabSz="914400">
              <a:lnSpc>
                <a:spcPct val="100000"/>
              </a:lnSpc>
              <a:spcBef>
                <a:spcPts val="0"/>
              </a:spcBef>
              <a:buSzPct val="100000"/>
              <a:buChar char="•"/>
              <a:defRPr sz="3200" b="0" spc="100">
                <a:latin typeface="Calibri Light"/>
                <a:ea typeface="Calibri Light"/>
                <a:cs typeface="Calibri Light"/>
                <a:sym typeface="Calibri Light"/>
              </a:defRPr>
            </a:lvl4pPr>
            <a:lvl5pPr indent="1828800" defTabSz="914400">
              <a:lnSpc>
                <a:spcPct val="100000"/>
              </a:lnSpc>
              <a:spcBef>
                <a:spcPts val="0"/>
              </a:spcBef>
              <a:defRPr sz="3200" b="0" spc="100">
                <a:latin typeface="Calibri Light"/>
                <a:ea typeface="Calibri Light"/>
                <a:cs typeface="Calibri Light"/>
                <a:sym typeface="Calibri Light"/>
              </a:defRPr>
            </a:lvl5pPr>
          </a:lstStyle>
          <a:p>
            <a:r>
              <a:t>Long Section TitleComes Here</a:t>
            </a:r>
          </a:p>
          <a:p>
            <a:pPr lvl="1"/>
            <a:endParaRPr/>
          </a:p>
          <a:p>
            <a:pPr lvl="2"/>
            <a:endParaRPr/>
          </a:p>
          <a:p>
            <a:pPr lvl="3"/>
            <a:endParaRPr/>
          </a:p>
          <a:p>
            <a:pPr lvl="4"/>
            <a:endParaRPr/>
          </a:p>
        </p:txBody>
      </p:sp>
      <p:sp>
        <p:nvSpPr>
          <p:cNvPr id="39" name="Text Placeholder 13"/>
          <p:cNvSpPr>
            <a:spLocks noGrp="1"/>
          </p:cNvSpPr>
          <p:nvPr>
            <p:ph type="body" sz="quarter" idx="21" hasCustomPrompt="1"/>
          </p:nvPr>
        </p:nvSpPr>
        <p:spPr>
          <a:xfrm>
            <a:off x="2311419" y="1545301"/>
            <a:ext cx="5750902" cy="328109"/>
          </a:xfrm>
          <a:prstGeom prst="rect">
            <a:avLst/>
          </a:prstGeom>
        </p:spPr>
        <p:txBody>
          <a:bodyPr>
            <a:normAutofit/>
          </a:bodyPr>
          <a:lstStyle>
            <a:lvl1pPr defTabSz="914400">
              <a:lnSpc>
                <a:spcPct val="100000"/>
              </a:lnSpc>
              <a:spcBef>
                <a:spcPts val="300"/>
              </a:spcBef>
              <a:defRPr spc="100">
                <a:solidFill>
                  <a:schemeClr val="accent1"/>
                </a:solidFill>
              </a:defRPr>
            </a:lvl1pPr>
          </a:lstStyle>
          <a:p>
            <a:r>
              <a:t>LONG SUBTITLE HERE</a:t>
            </a:r>
          </a:p>
        </p:txBody>
      </p:sp>
      <p:sp>
        <p:nvSpPr>
          <p:cNvPr id="40" name="Picture Placeholder 2"/>
          <p:cNvSpPr>
            <a:spLocks noGrp="1"/>
          </p:cNvSpPr>
          <p:nvPr>
            <p:ph type="pic" idx="22"/>
          </p:nvPr>
        </p:nvSpPr>
        <p:spPr>
          <a:xfrm>
            <a:off x="0" y="2319453"/>
            <a:ext cx="9144000" cy="2824047"/>
          </a:xfrm>
          <a:prstGeom prst="rect">
            <a:avLst/>
          </a:prstGeom>
        </p:spPr>
        <p:txBody>
          <a:bodyPr lIns="91439" rIns="91439"/>
          <a:lstStyle/>
          <a:p>
            <a:endParaRPr/>
          </a:p>
        </p:txBody>
      </p:sp>
      <p:sp>
        <p:nvSpPr>
          <p:cNvPr id="41" name="Straight Connector 2"/>
          <p:cNvSpPr/>
          <p:nvPr/>
        </p:nvSpPr>
        <p:spPr>
          <a:xfrm flipH="1">
            <a:off x="1906859" y="501807"/>
            <a:ext cx="1" cy="1360450"/>
          </a:xfrm>
          <a:prstGeom prst="line">
            <a:avLst/>
          </a:prstGeom>
          <a:ln w="12700">
            <a:solidFill>
              <a:srgbClr val="FFFFFF"/>
            </a:solidFill>
            <a:miter/>
          </a:ln>
        </p:spPr>
        <p:txBody>
          <a:bodyPr lIns="45719" rIns="45719"/>
          <a:lstStyle/>
          <a:p>
            <a:endParaRPr/>
          </a:p>
        </p:txBody>
      </p:sp>
      <p:sp>
        <p:nvSpPr>
          <p:cNvPr id="42" name="Oval 17"/>
          <p:cNvSpPr/>
          <p:nvPr/>
        </p:nvSpPr>
        <p:spPr>
          <a:xfrm>
            <a:off x="551430" y="673521"/>
            <a:ext cx="934741" cy="934741"/>
          </a:xfrm>
          <a:prstGeom prst="ellipse">
            <a:avLst/>
          </a:prstGeom>
          <a:solidFill>
            <a:schemeClr val="accent1"/>
          </a:solidFill>
          <a:ln w="12700">
            <a:miter lim="400000"/>
          </a:ln>
        </p:spPr>
        <p:txBody>
          <a:bodyPr lIns="45719" rIns="45719" anchor="ctr"/>
          <a:lstStyle/>
          <a:p>
            <a:pPr algn="ctr">
              <a:defRPr sz="2000">
                <a:solidFill>
                  <a:srgbClr val="FFFFFF"/>
                </a:solidFill>
              </a:defRPr>
            </a:pPr>
            <a:endParaRPr/>
          </a:p>
        </p:txBody>
      </p:sp>
      <p:pic>
        <p:nvPicPr>
          <p:cNvPr id="43" name="Picture 7" descr="Picture 7"/>
          <p:cNvPicPr>
            <a:picLocks noChangeAspect="1"/>
          </p:cNvPicPr>
          <p:nvPr/>
        </p:nvPicPr>
        <p:blipFill>
          <a:blip r:embed="rId3"/>
          <a:srcRect r="41690" b="54904"/>
          <a:stretch>
            <a:fillRect/>
          </a:stretch>
        </p:blipFill>
        <p:spPr>
          <a:xfrm>
            <a:off x="6394755" y="-1"/>
            <a:ext cx="2749245" cy="2319454"/>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Alt_Layout_B_3">
    <p:bg>
      <p:bgPr>
        <a:solidFill>
          <a:srgbClr val="FFFFFF"/>
        </a:solidFill>
        <a:effectLst/>
      </p:bgPr>
    </p:bg>
    <p:spTree>
      <p:nvGrpSpPr>
        <p:cNvPr id="1" name=""/>
        <p:cNvGrpSpPr/>
        <p:nvPr/>
      </p:nvGrpSpPr>
      <p:grpSpPr>
        <a:xfrm>
          <a:off x="0" y="0"/>
          <a:ext cx="0" cy="0"/>
          <a:chOff x="0" y="0"/>
          <a:chExt cx="0" cy="0"/>
        </a:xfrm>
      </p:grpSpPr>
      <p:sp>
        <p:nvSpPr>
          <p:cNvPr id="407"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408"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409"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410" name="Rectangle 16"/>
          <p:cNvSpPr/>
          <p:nvPr/>
        </p:nvSpPr>
        <p:spPr>
          <a:xfrm>
            <a:off x="0" y="844658"/>
            <a:ext cx="9144000" cy="1746044"/>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11"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412"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413" name="Text Placeholder 13"/>
          <p:cNvSpPr>
            <a:spLocks noGrp="1"/>
          </p:cNvSpPr>
          <p:nvPr>
            <p:ph type="body" sz="quarter" idx="21" hasCustomPrompt="1"/>
          </p:nvPr>
        </p:nvSpPr>
        <p:spPr>
          <a:xfrm>
            <a:off x="2020529" y="1181506"/>
            <a:ext cx="6218434" cy="1072345"/>
          </a:xfrm>
          <a:prstGeom prst="rect">
            <a:avLst/>
          </a:prstGeom>
        </p:spPr>
        <p:txBody>
          <a:bodyPr anchor="ctr">
            <a:normAutofit/>
          </a:bodyPr>
          <a:lstStyle>
            <a:lvl1pPr defTabSz="914400">
              <a:lnSpc>
                <a:spcPct val="100000"/>
              </a:lnSpc>
              <a:spcBef>
                <a:spcPts val="300"/>
              </a:spcBef>
              <a:defRPr sz="2000"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a:t>
            </a:r>
          </a:p>
        </p:txBody>
      </p:sp>
      <p:sp>
        <p:nvSpPr>
          <p:cNvPr id="414" name="Text Placeholder 13"/>
          <p:cNvSpPr>
            <a:spLocks noGrp="1"/>
          </p:cNvSpPr>
          <p:nvPr>
            <p:ph type="body" sz="quarter" idx="22" hasCustomPrompt="1"/>
          </p:nvPr>
        </p:nvSpPr>
        <p:spPr>
          <a:xfrm>
            <a:off x="644525" y="2838971"/>
            <a:ext cx="3370584" cy="1459872"/>
          </a:xfrm>
          <a:prstGeom prst="rect">
            <a:avLst/>
          </a:prstGeom>
        </p:spPr>
        <p:txBody>
          <a:bodyPr>
            <a:normAutofit/>
          </a:bodyPr>
          <a:lstStyle>
            <a:lvl1pPr marL="342900" indent="-342900" defTabSz="914400">
              <a:lnSpc>
                <a:spcPct val="100000"/>
              </a:lnSpc>
              <a:spcBef>
                <a:spcPts val="300"/>
              </a:spcBef>
              <a:buClr>
                <a:schemeClr val="accent1"/>
              </a:buClr>
              <a:buSzPct val="100000"/>
              <a:buFont typeface="Arial"/>
              <a:buChar char="•"/>
              <a:defRPr b="0">
                <a:latin typeface="Calibri Light"/>
                <a:ea typeface="Calibri Light"/>
                <a:cs typeface="Calibri Light"/>
                <a:sym typeface="Calibri Light"/>
              </a:defRPr>
            </a:lvl1pPr>
          </a:lstStyle>
          <a:p>
            <a:r>
              <a:t>Content Here 
Content Here
Content Here
Content Here</a:t>
            </a:r>
          </a:p>
        </p:txBody>
      </p:sp>
      <p:sp>
        <p:nvSpPr>
          <p:cNvPr id="415" name="Text Placeholder 13"/>
          <p:cNvSpPr>
            <a:spLocks noGrp="1"/>
          </p:cNvSpPr>
          <p:nvPr>
            <p:ph type="body" sz="quarter" idx="23" hasCustomPrompt="1"/>
          </p:nvPr>
        </p:nvSpPr>
        <p:spPr>
          <a:xfrm>
            <a:off x="4457572" y="2838971"/>
            <a:ext cx="3370584" cy="1459872"/>
          </a:xfrm>
          <a:prstGeom prst="rect">
            <a:avLst/>
          </a:prstGeom>
        </p:spPr>
        <p:txBody>
          <a:bodyPr>
            <a:normAutofit/>
          </a:bodyPr>
          <a:lstStyle>
            <a:lvl1pPr marL="342900" indent="-342900" defTabSz="914400">
              <a:lnSpc>
                <a:spcPct val="100000"/>
              </a:lnSpc>
              <a:spcBef>
                <a:spcPts val="300"/>
              </a:spcBef>
              <a:buClr>
                <a:schemeClr val="accent1"/>
              </a:buClr>
              <a:buSzPct val="100000"/>
              <a:buFont typeface="Arial"/>
              <a:buChar char="•"/>
              <a:defRPr b="0">
                <a:latin typeface="Calibri Light"/>
                <a:ea typeface="Calibri Light"/>
                <a:cs typeface="Calibri Light"/>
                <a:sym typeface="Calibri Light"/>
              </a:defRPr>
            </a:lvl1pPr>
          </a:lstStyle>
          <a:p>
            <a:r>
              <a:t>Content Here 
Content Here
Content Here
Content Here</a:t>
            </a:r>
          </a:p>
        </p:txBody>
      </p:sp>
      <p:sp>
        <p:nvSpPr>
          <p:cNvPr id="416" name="Oval 1"/>
          <p:cNvSpPr/>
          <p:nvPr/>
        </p:nvSpPr>
        <p:spPr>
          <a:xfrm>
            <a:off x="589935" y="1186736"/>
            <a:ext cx="1061885" cy="1061885"/>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7"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418" name="Picture 21" descr="Picture 21"/>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Numbers_2">
    <p:bg>
      <p:bgPr>
        <a:solidFill>
          <a:srgbClr val="FFFFFF"/>
        </a:solidFill>
        <a:effectLst/>
      </p:bgPr>
    </p:bg>
    <p:spTree>
      <p:nvGrpSpPr>
        <p:cNvPr id="1" name=""/>
        <p:cNvGrpSpPr/>
        <p:nvPr/>
      </p:nvGrpSpPr>
      <p:grpSpPr>
        <a:xfrm>
          <a:off x="0" y="0"/>
          <a:ext cx="0" cy="0"/>
          <a:chOff x="0" y="0"/>
          <a:chExt cx="0" cy="0"/>
        </a:xfrm>
      </p:grpSpPr>
      <p:sp>
        <p:nvSpPr>
          <p:cNvPr id="502"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03"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04"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05"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506" name="Rectangle 15"/>
          <p:cNvSpPr/>
          <p:nvPr/>
        </p:nvSpPr>
        <p:spPr>
          <a:xfrm>
            <a:off x="5580210" y="-1"/>
            <a:ext cx="3571540" cy="515899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07" name="Body Level One…"/>
          <p:cNvSpPr txBox="1">
            <a:spLocks noGrp="1"/>
          </p:cNvSpPr>
          <p:nvPr>
            <p:ph type="body" sz="quarter" idx="1" hasCustomPrompt="1"/>
          </p:nvPr>
        </p:nvSpPr>
        <p:spPr>
          <a:xfrm>
            <a:off x="644525" y="268281"/>
            <a:ext cx="4635930"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508"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509" name="Text Placeholder 13"/>
          <p:cNvSpPr>
            <a:spLocks noGrp="1"/>
          </p:cNvSpPr>
          <p:nvPr>
            <p:ph type="body" sz="half" idx="21" hasCustomPrompt="1"/>
          </p:nvPr>
        </p:nvSpPr>
        <p:spPr>
          <a:xfrm>
            <a:off x="644524" y="1667191"/>
            <a:ext cx="4570657" cy="2843521"/>
          </a:xfrm>
          <a:prstGeom prst="rect">
            <a:avLst/>
          </a:prstGeom>
        </p:spPr>
        <p:txBody>
          <a:bodyPr>
            <a:normAutofit/>
          </a:bodyPr>
          <a:lstStyle>
            <a:lvl1pPr defTabSz="914400">
              <a:lnSpc>
                <a:spcPct val="100000"/>
              </a:lnSpc>
              <a:spcBef>
                <a:spcPts val="1500"/>
              </a:spcBef>
              <a:defRPr b="0">
                <a:latin typeface="Calibri Light"/>
                <a:ea typeface="Calibri Light"/>
                <a:cs typeface="Calibri Light"/>
                <a:sym typeface="Calibri Light"/>
              </a:defRPr>
            </a:lvl1pPr>
          </a:lstStyle>
          <a:p>
            <a:r>
              <a:t>Lorem ipsum dolor sit amet, consectetuer adipiscing elit. Aenean commodo ligula eget dolor. Aenean commodo ligula eget dolor. Aenean massa. Cum sociis natoque penatibus et magnis dis parturient montes, nascetur ridiculus mus. Donec quam felis, ultricies nec, pellentesque eu, pretium quis, sem. Nulla consequat massa quis enim. Donec ped.</a:t>
            </a:r>
          </a:p>
        </p:txBody>
      </p:sp>
      <p:sp>
        <p:nvSpPr>
          <p:cNvPr id="510" name="Text Placeholder 13"/>
          <p:cNvSpPr>
            <a:spLocks noGrp="1"/>
          </p:cNvSpPr>
          <p:nvPr>
            <p:ph type="body" sz="quarter" idx="22" hasCustomPrompt="1"/>
          </p:nvPr>
        </p:nvSpPr>
        <p:spPr>
          <a:xfrm>
            <a:off x="644524" y="1270611"/>
            <a:ext cx="4570657" cy="280440"/>
          </a:xfrm>
          <a:prstGeom prst="rect">
            <a:avLst/>
          </a:prstGeom>
        </p:spPr>
        <p:txBody>
          <a:bodyPr>
            <a:normAutofit/>
          </a:bodyPr>
          <a:lstStyle>
            <a:lvl1pPr defTabSz="914400">
              <a:lnSpc>
                <a:spcPct val="100000"/>
              </a:lnSpc>
              <a:spcBef>
                <a:spcPts val="300"/>
              </a:spcBef>
              <a:defRPr sz="1400" spc="100">
                <a:solidFill>
                  <a:schemeClr val="accent2"/>
                </a:solidFill>
              </a:defRPr>
            </a:lvl1pPr>
          </a:lstStyle>
          <a:p>
            <a:r>
              <a:t>LOREM IPSUM DOLOR</a:t>
            </a:r>
          </a:p>
        </p:txBody>
      </p:sp>
      <p:sp>
        <p:nvSpPr>
          <p:cNvPr id="511" name="Text Placeholder 13"/>
          <p:cNvSpPr>
            <a:spLocks noGrp="1"/>
          </p:cNvSpPr>
          <p:nvPr>
            <p:ph type="body" sz="quarter" idx="23" hasCustomPrompt="1"/>
          </p:nvPr>
        </p:nvSpPr>
        <p:spPr>
          <a:xfrm>
            <a:off x="6214909" y="1349293"/>
            <a:ext cx="2670768" cy="280441"/>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12" name="Text Placeholder 13"/>
          <p:cNvSpPr>
            <a:spLocks noGrp="1"/>
          </p:cNvSpPr>
          <p:nvPr>
            <p:ph type="body" sz="quarter" idx="24" hasCustomPrompt="1"/>
          </p:nvPr>
        </p:nvSpPr>
        <p:spPr>
          <a:xfrm>
            <a:off x="6199411" y="682422"/>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100</a:t>
            </a:r>
          </a:p>
        </p:txBody>
      </p:sp>
      <p:sp>
        <p:nvSpPr>
          <p:cNvPr id="513" name="Text Placeholder 13"/>
          <p:cNvSpPr>
            <a:spLocks noGrp="1"/>
          </p:cNvSpPr>
          <p:nvPr>
            <p:ph type="body" sz="quarter" idx="25" hasCustomPrompt="1"/>
          </p:nvPr>
        </p:nvSpPr>
        <p:spPr>
          <a:xfrm>
            <a:off x="6214909" y="2684547"/>
            <a:ext cx="2670768" cy="280440"/>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14" name="Text Placeholder 13"/>
          <p:cNvSpPr>
            <a:spLocks noGrp="1"/>
          </p:cNvSpPr>
          <p:nvPr>
            <p:ph type="body" sz="quarter" idx="26" hasCustomPrompt="1"/>
          </p:nvPr>
        </p:nvSpPr>
        <p:spPr>
          <a:xfrm>
            <a:off x="6199411" y="2017676"/>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200</a:t>
            </a:r>
          </a:p>
        </p:txBody>
      </p:sp>
      <p:sp>
        <p:nvSpPr>
          <p:cNvPr id="515" name="Text Placeholder 13"/>
          <p:cNvSpPr>
            <a:spLocks noGrp="1"/>
          </p:cNvSpPr>
          <p:nvPr>
            <p:ph type="body" sz="quarter" idx="27" hasCustomPrompt="1"/>
          </p:nvPr>
        </p:nvSpPr>
        <p:spPr>
          <a:xfrm>
            <a:off x="6214909" y="4067514"/>
            <a:ext cx="2670768" cy="280440"/>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16" name="Text Placeholder 13"/>
          <p:cNvSpPr>
            <a:spLocks noGrp="1"/>
          </p:cNvSpPr>
          <p:nvPr>
            <p:ph type="body" sz="quarter" idx="28" hasCustomPrompt="1"/>
          </p:nvPr>
        </p:nvSpPr>
        <p:spPr>
          <a:xfrm>
            <a:off x="6199411" y="3400642"/>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300</a:t>
            </a:r>
          </a:p>
        </p:txBody>
      </p:sp>
      <p:pic>
        <p:nvPicPr>
          <p:cNvPr id="517" name="Picture 16" descr="Picture 16"/>
          <p:cNvPicPr>
            <a:picLocks noChangeAspect="1"/>
          </p:cNvPicPr>
          <p:nvPr/>
        </p:nvPicPr>
        <p:blipFill>
          <a:blip r:embed="rId3"/>
          <a:srcRect t="40390" r="61158" b="39057"/>
          <a:stretch>
            <a:fillRect/>
          </a:stretch>
        </p:blipFill>
        <p:spPr>
          <a:xfrm>
            <a:off x="4184931" y="-1"/>
            <a:ext cx="1460554" cy="843079"/>
          </a:xfrm>
          <a:prstGeom prst="rect">
            <a:avLst/>
          </a:prstGeom>
          <a:ln w="12700">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Numbers_3">
    <p:bg>
      <p:bgPr>
        <a:solidFill>
          <a:srgbClr val="FFFFFF"/>
        </a:solidFill>
        <a:effectLst/>
      </p:bgPr>
    </p:bg>
    <p:spTree>
      <p:nvGrpSpPr>
        <p:cNvPr id="1" name=""/>
        <p:cNvGrpSpPr/>
        <p:nvPr/>
      </p:nvGrpSpPr>
      <p:grpSpPr>
        <a:xfrm>
          <a:off x="0" y="0"/>
          <a:ext cx="0" cy="0"/>
          <a:chOff x="0" y="0"/>
          <a:chExt cx="0" cy="0"/>
        </a:xfrm>
      </p:grpSpPr>
      <p:sp>
        <p:nvSpPr>
          <p:cNvPr id="52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2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2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27" name="Straight Connector 8"/>
          <p:cNvSpPr/>
          <p:nvPr/>
        </p:nvSpPr>
        <p:spPr>
          <a:xfrm>
            <a:off x="0" y="844658"/>
            <a:ext cx="9144000" cy="1"/>
          </a:xfrm>
          <a:prstGeom prst="line">
            <a:avLst/>
          </a:prstGeom>
          <a:ln w="6350">
            <a:solidFill>
              <a:srgbClr val="FFFFFF"/>
            </a:solidFill>
            <a:miter/>
          </a:ln>
        </p:spPr>
        <p:txBody>
          <a:bodyPr lIns="45719" rIns="45719"/>
          <a:lstStyle/>
          <a:p>
            <a:endParaRPr/>
          </a:p>
        </p:txBody>
      </p:sp>
      <p:sp>
        <p:nvSpPr>
          <p:cNvPr id="528" name="Rectangle 15"/>
          <p:cNvSpPr/>
          <p:nvPr/>
        </p:nvSpPr>
        <p:spPr>
          <a:xfrm>
            <a:off x="5580210" y="-1"/>
            <a:ext cx="3571540" cy="5158999"/>
          </a:xfrm>
          <a:prstGeom prst="rect">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529" name="Body Level One…"/>
          <p:cNvSpPr txBox="1">
            <a:spLocks noGrp="1"/>
          </p:cNvSpPr>
          <p:nvPr>
            <p:ph type="body" sz="quarter" idx="1" hasCustomPrompt="1"/>
          </p:nvPr>
        </p:nvSpPr>
        <p:spPr>
          <a:xfrm>
            <a:off x="644525" y="268281"/>
            <a:ext cx="4635930"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530"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531" name="Text Placeholder 13"/>
          <p:cNvSpPr>
            <a:spLocks noGrp="1"/>
          </p:cNvSpPr>
          <p:nvPr>
            <p:ph type="body" sz="half" idx="21" hasCustomPrompt="1"/>
          </p:nvPr>
        </p:nvSpPr>
        <p:spPr>
          <a:xfrm>
            <a:off x="644524" y="1667191"/>
            <a:ext cx="4570657" cy="3016318"/>
          </a:xfrm>
          <a:prstGeom prst="rect">
            <a:avLst/>
          </a:prstGeom>
        </p:spPr>
        <p:txBody>
          <a:bodyPr>
            <a:normAutofit/>
          </a:bodyPr>
          <a:lstStyle>
            <a:lvl1pPr defTabSz="914400">
              <a:lnSpc>
                <a:spcPct val="100000"/>
              </a:lnSpc>
              <a:spcBef>
                <a:spcPts val="1500"/>
              </a:spcBef>
              <a:defRPr b="0">
                <a:latin typeface="Calibri Light"/>
                <a:ea typeface="Calibri Light"/>
                <a:cs typeface="Calibri Light"/>
                <a:sym typeface="Calibri Light"/>
              </a:defRPr>
            </a:lvl1pPr>
          </a:lstStyle>
          <a:p>
            <a:r>
              <a:t>Lorem ipsum dolor sit amet, consectetuer adipiscing elit. Aenean commodo ligula eget dolor. Aenean commodo ligula eget dolor. Aenean massa. Cum sociis natoque penatibus et magnis dis parturient montes, nascetur ridiculus mus. Donec quam felis, ultricies nec, pellentesque eu, pretium quis, sem. Nulla consequat massa quis enim. Donec ped.</a:t>
            </a:r>
          </a:p>
        </p:txBody>
      </p:sp>
      <p:sp>
        <p:nvSpPr>
          <p:cNvPr id="532" name="Text Placeholder 13"/>
          <p:cNvSpPr>
            <a:spLocks noGrp="1"/>
          </p:cNvSpPr>
          <p:nvPr>
            <p:ph type="body" sz="quarter" idx="22" hasCustomPrompt="1"/>
          </p:nvPr>
        </p:nvSpPr>
        <p:spPr>
          <a:xfrm>
            <a:off x="644524" y="1270611"/>
            <a:ext cx="4570657" cy="280440"/>
          </a:xfrm>
          <a:prstGeom prst="rect">
            <a:avLst/>
          </a:prstGeom>
        </p:spPr>
        <p:txBody>
          <a:bodyPr>
            <a:normAutofit/>
          </a:bodyPr>
          <a:lstStyle>
            <a:lvl1pPr defTabSz="914400">
              <a:lnSpc>
                <a:spcPct val="100000"/>
              </a:lnSpc>
              <a:spcBef>
                <a:spcPts val="300"/>
              </a:spcBef>
              <a:defRPr sz="1400" spc="100">
                <a:solidFill>
                  <a:schemeClr val="accent3"/>
                </a:solidFill>
              </a:defRPr>
            </a:lvl1pPr>
          </a:lstStyle>
          <a:p>
            <a:r>
              <a:t>LOREM IPSUM DOLOR</a:t>
            </a:r>
          </a:p>
        </p:txBody>
      </p:sp>
      <p:sp>
        <p:nvSpPr>
          <p:cNvPr id="533" name="Text Placeholder 13"/>
          <p:cNvSpPr>
            <a:spLocks noGrp="1"/>
          </p:cNvSpPr>
          <p:nvPr>
            <p:ph type="body" sz="quarter" idx="23" hasCustomPrompt="1"/>
          </p:nvPr>
        </p:nvSpPr>
        <p:spPr>
          <a:xfrm>
            <a:off x="6214909" y="1349293"/>
            <a:ext cx="2670768" cy="280441"/>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34" name="Text Placeholder 13"/>
          <p:cNvSpPr>
            <a:spLocks noGrp="1"/>
          </p:cNvSpPr>
          <p:nvPr>
            <p:ph type="body" sz="quarter" idx="24" hasCustomPrompt="1"/>
          </p:nvPr>
        </p:nvSpPr>
        <p:spPr>
          <a:xfrm>
            <a:off x="6199411" y="682422"/>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100</a:t>
            </a:r>
          </a:p>
        </p:txBody>
      </p:sp>
      <p:sp>
        <p:nvSpPr>
          <p:cNvPr id="535" name="Text Placeholder 13"/>
          <p:cNvSpPr>
            <a:spLocks noGrp="1"/>
          </p:cNvSpPr>
          <p:nvPr>
            <p:ph type="body" sz="quarter" idx="25" hasCustomPrompt="1"/>
          </p:nvPr>
        </p:nvSpPr>
        <p:spPr>
          <a:xfrm>
            <a:off x="6214909" y="2684547"/>
            <a:ext cx="2670768" cy="280440"/>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36" name="Text Placeholder 13"/>
          <p:cNvSpPr>
            <a:spLocks noGrp="1"/>
          </p:cNvSpPr>
          <p:nvPr>
            <p:ph type="body" sz="quarter" idx="26" hasCustomPrompt="1"/>
          </p:nvPr>
        </p:nvSpPr>
        <p:spPr>
          <a:xfrm>
            <a:off x="6199411" y="2017676"/>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200</a:t>
            </a:r>
          </a:p>
        </p:txBody>
      </p:sp>
      <p:sp>
        <p:nvSpPr>
          <p:cNvPr id="537" name="Text Placeholder 13"/>
          <p:cNvSpPr>
            <a:spLocks noGrp="1"/>
          </p:cNvSpPr>
          <p:nvPr>
            <p:ph type="body" sz="quarter" idx="27" hasCustomPrompt="1"/>
          </p:nvPr>
        </p:nvSpPr>
        <p:spPr>
          <a:xfrm>
            <a:off x="6214909" y="4067514"/>
            <a:ext cx="2670768" cy="280440"/>
          </a:xfrm>
          <a:prstGeom prst="rect">
            <a:avLst/>
          </a:prstGeom>
        </p:spPr>
        <p:txBody>
          <a:bodyPr>
            <a:normAutofit/>
          </a:bodyPr>
          <a:lstStyle>
            <a:lvl1pPr defTabSz="438911">
              <a:lnSpc>
                <a:spcPct val="100000"/>
              </a:lnSpc>
              <a:spcBef>
                <a:spcPts val="100"/>
              </a:spcBef>
              <a:defRPr sz="672" spc="48">
                <a:solidFill>
                  <a:schemeClr val="accent6"/>
                </a:solidFill>
              </a:defRPr>
            </a:lvl1pPr>
          </a:lstStyle>
          <a:p>
            <a:r>
              <a:t>LOREM IPSUM DOLOR  SIT AMET</a:t>
            </a:r>
          </a:p>
        </p:txBody>
      </p:sp>
      <p:sp>
        <p:nvSpPr>
          <p:cNvPr id="538" name="Text Placeholder 13"/>
          <p:cNvSpPr>
            <a:spLocks noGrp="1"/>
          </p:cNvSpPr>
          <p:nvPr>
            <p:ph type="body" sz="quarter" idx="28" hasCustomPrompt="1"/>
          </p:nvPr>
        </p:nvSpPr>
        <p:spPr>
          <a:xfrm>
            <a:off x="6199411" y="3400642"/>
            <a:ext cx="2670768" cy="571925"/>
          </a:xfrm>
          <a:prstGeom prst="rect">
            <a:avLst/>
          </a:prstGeom>
        </p:spPr>
        <p:txBody>
          <a:bodyPr>
            <a:normAutofit/>
          </a:bodyPr>
          <a:lstStyle>
            <a:lvl1pPr defTabSz="786384">
              <a:lnSpc>
                <a:spcPct val="100000"/>
              </a:lnSpc>
              <a:spcBef>
                <a:spcPts val="200"/>
              </a:spcBef>
              <a:defRPr sz="3784" b="0">
                <a:latin typeface="Calibri Light"/>
                <a:ea typeface="Calibri Light"/>
                <a:cs typeface="Calibri Light"/>
                <a:sym typeface="Calibri Light"/>
              </a:defRPr>
            </a:lvl1pPr>
          </a:lstStyle>
          <a:p>
            <a:r>
              <a:t>300</a:t>
            </a:r>
          </a:p>
        </p:txBody>
      </p:sp>
      <p:pic>
        <p:nvPicPr>
          <p:cNvPr id="539" name="Picture 16" descr="Picture 16"/>
          <p:cNvPicPr>
            <a:picLocks noChangeAspect="1"/>
          </p:cNvPicPr>
          <p:nvPr/>
        </p:nvPicPr>
        <p:blipFill>
          <a:blip r:embed="rId3"/>
          <a:srcRect t="40390" r="61158" b="39057"/>
          <a:stretch>
            <a:fillRect/>
          </a:stretch>
        </p:blipFill>
        <p:spPr>
          <a:xfrm>
            <a:off x="4184931" y="-1"/>
            <a:ext cx="1460554" cy="843079"/>
          </a:xfrm>
          <a:prstGeom prst="rect">
            <a:avLst/>
          </a:prstGeom>
          <a:ln w="12700">
            <a:miter lim="400000"/>
          </a:ln>
        </p:spPr>
      </p:pic>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Quote_1">
    <p:bg>
      <p:bgPr>
        <a:solidFill>
          <a:srgbClr val="FFFFFF"/>
        </a:solidFill>
        <a:effectLst/>
      </p:bgPr>
    </p:bg>
    <p:spTree>
      <p:nvGrpSpPr>
        <p:cNvPr id="1" name=""/>
        <p:cNvGrpSpPr/>
        <p:nvPr/>
      </p:nvGrpSpPr>
      <p:grpSpPr>
        <a:xfrm>
          <a:off x="0" y="0"/>
          <a:ext cx="0" cy="0"/>
          <a:chOff x="0" y="0"/>
          <a:chExt cx="0" cy="0"/>
        </a:xfrm>
      </p:grpSpPr>
      <p:sp>
        <p:nvSpPr>
          <p:cNvPr id="546"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47"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48"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49"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550" name="Rectangle 7"/>
          <p:cNvSpPr/>
          <p:nvPr/>
        </p:nvSpPr>
        <p:spPr>
          <a:xfrm flipV="1">
            <a:off x="0" y="1170430"/>
            <a:ext cx="9144000" cy="365620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51" name="Oval 3"/>
          <p:cNvSpPr/>
          <p:nvPr/>
        </p:nvSpPr>
        <p:spPr>
          <a:xfrm>
            <a:off x="4050205" y="642605"/>
            <a:ext cx="1043593" cy="1043593"/>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52" name="Text Placeholder 3"/>
          <p:cNvSpPr txBox="1"/>
          <p:nvPr/>
        </p:nvSpPr>
        <p:spPr>
          <a:xfrm rot="10800000">
            <a:off x="3968339" y="613032"/>
            <a:ext cx="1207324" cy="1170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342875">
              <a:lnSpc>
                <a:spcPct val="150000"/>
              </a:lnSpc>
              <a:spcBef>
                <a:spcPts val="300"/>
              </a:spcBef>
              <a:defRPr sz="6000">
                <a:solidFill>
                  <a:schemeClr val="accent2"/>
                </a:solidFill>
                <a:latin typeface="Arial Black"/>
                <a:ea typeface="Arial Black"/>
                <a:cs typeface="Arial Black"/>
                <a:sym typeface="Arial Black"/>
              </a:defRPr>
            </a:lvl1pPr>
          </a:lstStyle>
          <a:p>
            <a:r>
              <a:t>“</a:t>
            </a:r>
          </a:p>
        </p:txBody>
      </p:sp>
      <p:sp>
        <p:nvSpPr>
          <p:cNvPr id="553" name="Body Level One…"/>
          <p:cNvSpPr txBox="1">
            <a:spLocks noGrp="1"/>
          </p:cNvSpPr>
          <p:nvPr>
            <p:ph type="body" sz="half" idx="1" hasCustomPrompt="1"/>
          </p:nvPr>
        </p:nvSpPr>
        <p:spPr>
          <a:xfrm>
            <a:off x="1289303" y="2084253"/>
            <a:ext cx="6565394" cy="1778731"/>
          </a:xfrm>
          <a:prstGeom prst="rect">
            <a:avLst/>
          </a:prstGeom>
        </p:spPr>
        <p:txBody>
          <a:bodyPr>
            <a:normAutofit/>
          </a:bodyPr>
          <a:lstStyle>
            <a:lvl1pPr algn="ctr" defTabSz="914400">
              <a:lnSpc>
                <a:spcPct val="150000"/>
              </a:lnSpc>
              <a:spcBef>
                <a:spcPts val="300"/>
              </a:spcBef>
              <a:defRPr sz="2000" b="0" spc="50">
                <a:latin typeface="Calibri Light"/>
                <a:ea typeface="Calibri Light"/>
                <a:cs typeface="Calibri Light"/>
                <a:sym typeface="Calibri Light"/>
              </a:defRPr>
            </a:lvl1pPr>
            <a:lvl2pPr marL="768927" indent="-311727" algn="ctr" defTabSz="914400">
              <a:lnSpc>
                <a:spcPct val="150000"/>
              </a:lnSpc>
              <a:spcBef>
                <a:spcPts val="300"/>
              </a:spcBef>
              <a:buSzPct val="100000"/>
              <a:buChar char="•"/>
              <a:defRPr sz="2000" b="0" spc="50">
                <a:latin typeface="Calibri Light"/>
                <a:ea typeface="Calibri Light"/>
                <a:cs typeface="Calibri Light"/>
                <a:sym typeface="Calibri Light"/>
              </a:defRPr>
            </a:lvl2pPr>
            <a:lvl3pPr marL="1226127" indent="-311727" algn="ctr" defTabSz="914400">
              <a:lnSpc>
                <a:spcPct val="150000"/>
              </a:lnSpc>
              <a:spcBef>
                <a:spcPts val="300"/>
              </a:spcBef>
              <a:buSzPct val="100000"/>
              <a:buChar char="•"/>
              <a:defRPr sz="2000" b="0" spc="50">
                <a:latin typeface="Calibri Light"/>
                <a:ea typeface="Calibri Light"/>
                <a:cs typeface="Calibri Light"/>
                <a:sym typeface="Calibri Light"/>
              </a:defRPr>
            </a:lvl3pPr>
            <a:lvl4pPr marL="1891145" indent="-519545" algn="ctr" defTabSz="914400">
              <a:lnSpc>
                <a:spcPct val="150000"/>
              </a:lnSpc>
              <a:spcBef>
                <a:spcPts val="300"/>
              </a:spcBef>
              <a:buSzPct val="100000"/>
              <a:buChar char="•"/>
              <a:defRPr sz="2000" b="0" spc="50">
                <a:latin typeface="Calibri Light"/>
                <a:ea typeface="Calibri Light"/>
                <a:cs typeface="Calibri Light"/>
                <a:sym typeface="Calibri Light"/>
              </a:defRPr>
            </a:lvl4pPr>
            <a:lvl5pPr indent="1828800" algn="ctr" defTabSz="914400">
              <a:lnSpc>
                <a:spcPct val="150000"/>
              </a:lnSpc>
              <a:spcBef>
                <a:spcPts val="300"/>
              </a:spcBef>
              <a:defRPr sz="2000" b="0" spc="50">
                <a:latin typeface="Calibri Light"/>
                <a:ea typeface="Calibri Light"/>
                <a:cs typeface="Calibri Light"/>
                <a:sym typeface="Calibri Light"/>
              </a:defRPr>
            </a:lvl5pPr>
          </a:lstStyle>
          <a:p>
            <a:r>
              <a:t>Lorem ipsum dolor sit amet, consectetur adipiscing elit. Etiam lacinia, diam eget lobortis aliquet, lacus lorem placerat libero, nec vulputate  est mauris et turpis. Suspendisse eleifend ornare diam sit amet facilisis. </a:t>
            </a:r>
          </a:p>
          <a:p>
            <a:pPr lvl="1"/>
            <a:endParaRPr/>
          </a:p>
          <a:p>
            <a:pPr lvl="2"/>
            <a:endParaRPr/>
          </a:p>
          <a:p>
            <a:pPr lvl="3"/>
            <a:endParaRPr/>
          </a:p>
          <a:p>
            <a:pPr lvl="4"/>
            <a:endParaRPr/>
          </a:p>
        </p:txBody>
      </p:sp>
      <p:pic>
        <p:nvPicPr>
          <p:cNvPr id="554" name="Picture 8" descr="Picture 8"/>
          <p:cNvPicPr>
            <a:picLocks noChangeAspect="1"/>
          </p:cNvPicPr>
          <p:nvPr/>
        </p:nvPicPr>
        <p:blipFill>
          <a:blip r:embed="rId3"/>
          <a:srcRect t="34681" r="56377" b="43079"/>
          <a:stretch>
            <a:fillRect/>
          </a:stretch>
        </p:blipFill>
        <p:spPr>
          <a:xfrm>
            <a:off x="7039595" y="0"/>
            <a:ext cx="2104406" cy="1170431"/>
          </a:xfrm>
          <a:prstGeom prst="rect">
            <a:avLst/>
          </a:prstGeom>
          <a:ln w="12700">
            <a:miter lim="400000"/>
          </a:ln>
        </p:spPr>
      </p:pic>
      <p:pic>
        <p:nvPicPr>
          <p:cNvPr id="555" name="Picture 9" descr="Picture 9"/>
          <p:cNvPicPr>
            <a:picLocks noChangeAspect="1"/>
          </p:cNvPicPr>
          <p:nvPr/>
        </p:nvPicPr>
        <p:blipFill>
          <a:blip r:embed="rId3"/>
          <a:srcRect t="26597" r="47803" b="51163"/>
          <a:stretch>
            <a:fillRect/>
          </a:stretch>
        </p:blipFill>
        <p:spPr>
          <a:xfrm flipH="1">
            <a:off x="1185" y="0"/>
            <a:ext cx="2518021" cy="1170431"/>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Quote_2">
    <p:bg>
      <p:bgPr>
        <a:solidFill>
          <a:srgbClr val="FFFFFF"/>
        </a:solidFill>
        <a:effectLst/>
      </p:bgPr>
    </p:bg>
    <p:spTree>
      <p:nvGrpSpPr>
        <p:cNvPr id="1" name=""/>
        <p:cNvGrpSpPr/>
        <p:nvPr/>
      </p:nvGrpSpPr>
      <p:grpSpPr>
        <a:xfrm>
          <a:off x="0" y="0"/>
          <a:ext cx="0" cy="0"/>
          <a:chOff x="0" y="0"/>
          <a:chExt cx="0" cy="0"/>
        </a:xfrm>
      </p:grpSpPr>
      <p:sp>
        <p:nvSpPr>
          <p:cNvPr id="562"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63"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64"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65"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566" name="Rectangle 7"/>
          <p:cNvSpPr/>
          <p:nvPr/>
        </p:nvSpPr>
        <p:spPr>
          <a:xfrm flipV="1">
            <a:off x="0" y="1170430"/>
            <a:ext cx="9144000" cy="3656209"/>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67" name="Oval 3"/>
          <p:cNvSpPr/>
          <p:nvPr/>
        </p:nvSpPr>
        <p:spPr>
          <a:xfrm>
            <a:off x="4050205" y="642605"/>
            <a:ext cx="1043593" cy="1043593"/>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68" name="Text Placeholder 3"/>
          <p:cNvSpPr txBox="1"/>
          <p:nvPr/>
        </p:nvSpPr>
        <p:spPr>
          <a:xfrm rot="10800000">
            <a:off x="3968339" y="613032"/>
            <a:ext cx="1207324" cy="1170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342875">
              <a:lnSpc>
                <a:spcPct val="150000"/>
              </a:lnSpc>
              <a:spcBef>
                <a:spcPts val="300"/>
              </a:spcBef>
              <a:defRPr sz="6000">
                <a:solidFill>
                  <a:schemeClr val="accent1"/>
                </a:solidFill>
                <a:latin typeface="Arial Black"/>
                <a:ea typeface="Arial Black"/>
                <a:cs typeface="Arial Black"/>
                <a:sym typeface="Arial Black"/>
              </a:defRPr>
            </a:lvl1pPr>
          </a:lstStyle>
          <a:p>
            <a:r>
              <a:t>“</a:t>
            </a:r>
          </a:p>
        </p:txBody>
      </p:sp>
      <p:sp>
        <p:nvSpPr>
          <p:cNvPr id="569" name="Body Level One…"/>
          <p:cNvSpPr txBox="1">
            <a:spLocks noGrp="1"/>
          </p:cNvSpPr>
          <p:nvPr>
            <p:ph type="body" sz="half" idx="1" hasCustomPrompt="1"/>
          </p:nvPr>
        </p:nvSpPr>
        <p:spPr>
          <a:xfrm>
            <a:off x="1289303" y="2084253"/>
            <a:ext cx="6565394" cy="1778731"/>
          </a:xfrm>
          <a:prstGeom prst="rect">
            <a:avLst/>
          </a:prstGeom>
        </p:spPr>
        <p:txBody>
          <a:bodyPr>
            <a:normAutofit/>
          </a:bodyPr>
          <a:lstStyle>
            <a:lvl1pPr algn="ctr" defTabSz="914400">
              <a:lnSpc>
                <a:spcPct val="150000"/>
              </a:lnSpc>
              <a:spcBef>
                <a:spcPts val="300"/>
              </a:spcBef>
              <a:defRPr sz="2000" b="0" spc="50">
                <a:latin typeface="Calibri Light"/>
                <a:ea typeface="Calibri Light"/>
                <a:cs typeface="Calibri Light"/>
                <a:sym typeface="Calibri Light"/>
              </a:defRPr>
            </a:lvl1pPr>
            <a:lvl2pPr marL="768927" indent="-311727" algn="ctr" defTabSz="914400">
              <a:lnSpc>
                <a:spcPct val="150000"/>
              </a:lnSpc>
              <a:spcBef>
                <a:spcPts val="300"/>
              </a:spcBef>
              <a:buSzPct val="100000"/>
              <a:buChar char="•"/>
              <a:defRPr sz="2000" b="0" spc="50">
                <a:latin typeface="Calibri Light"/>
                <a:ea typeface="Calibri Light"/>
                <a:cs typeface="Calibri Light"/>
                <a:sym typeface="Calibri Light"/>
              </a:defRPr>
            </a:lvl2pPr>
            <a:lvl3pPr marL="1226127" indent="-311727" algn="ctr" defTabSz="914400">
              <a:lnSpc>
                <a:spcPct val="150000"/>
              </a:lnSpc>
              <a:spcBef>
                <a:spcPts val="300"/>
              </a:spcBef>
              <a:buSzPct val="100000"/>
              <a:buChar char="•"/>
              <a:defRPr sz="2000" b="0" spc="50">
                <a:latin typeface="Calibri Light"/>
                <a:ea typeface="Calibri Light"/>
                <a:cs typeface="Calibri Light"/>
                <a:sym typeface="Calibri Light"/>
              </a:defRPr>
            </a:lvl3pPr>
            <a:lvl4pPr marL="1891145" indent="-519545" algn="ctr" defTabSz="914400">
              <a:lnSpc>
                <a:spcPct val="150000"/>
              </a:lnSpc>
              <a:spcBef>
                <a:spcPts val="300"/>
              </a:spcBef>
              <a:buSzPct val="100000"/>
              <a:buChar char="•"/>
              <a:defRPr sz="2000" b="0" spc="50">
                <a:latin typeface="Calibri Light"/>
                <a:ea typeface="Calibri Light"/>
                <a:cs typeface="Calibri Light"/>
                <a:sym typeface="Calibri Light"/>
              </a:defRPr>
            </a:lvl4pPr>
            <a:lvl5pPr indent="1828800" algn="ctr" defTabSz="914400">
              <a:lnSpc>
                <a:spcPct val="150000"/>
              </a:lnSpc>
              <a:spcBef>
                <a:spcPts val="300"/>
              </a:spcBef>
              <a:defRPr sz="2000" b="0" spc="50">
                <a:latin typeface="Calibri Light"/>
                <a:ea typeface="Calibri Light"/>
                <a:cs typeface="Calibri Light"/>
                <a:sym typeface="Calibri Light"/>
              </a:defRPr>
            </a:lvl5pPr>
          </a:lstStyle>
          <a:p>
            <a:r>
              <a:t>Lorem ipsum dolor sit amet, consectetur adipiscing elit. Etiam lacinia, diam eget lobortis aliquet, lacus lorem placerat libero, nec vulputate  est mauris et turpis. Suspendisse eleifend ornare diam sit amet facilisis.</a:t>
            </a:r>
          </a:p>
          <a:p>
            <a:pPr lvl="1"/>
            <a:endParaRPr/>
          </a:p>
          <a:p>
            <a:pPr lvl="2"/>
            <a:endParaRPr/>
          </a:p>
          <a:p>
            <a:pPr lvl="3"/>
            <a:endParaRPr/>
          </a:p>
          <a:p>
            <a:pPr lvl="4"/>
            <a:endParaRPr/>
          </a:p>
        </p:txBody>
      </p:sp>
      <p:pic>
        <p:nvPicPr>
          <p:cNvPr id="570" name="Picture 10" descr="Picture 10"/>
          <p:cNvPicPr>
            <a:picLocks noChangeAspect="1"/>
          </p:cNvPicPr>
          <p:nvPr/>
        </p:nvPicPr>
        <p:blipFill>
          <a:blip r:embed="rId3"/>
          <a:srcRect t="34681" r="56377" b="43079"/>
          <a:stretch>
            <a:fillRect/>
          </a:stretch>
        </p:blipFill>
        <p:spPr>
          <a:xfrm>
            <a:off x="7039595" y="0"/>
            <a:ext cx="2104406" cy="1170431"/>
          </a:xfrm>
          <a:prstGeom prst="rect">
            <a:avLst/>
          </a:prstGeom>
          <a:ln w="12700">
            <a:miter lim="400000"/>
          </a:ln>
        </p:spPr>
      </p:pic>
      <p:pic>
        <p:nvPicPr>
          <p:cNvPr id="571" name="Picture 11" descr="Picture 11"/>
          <p:cNvPicPr>
            <a:picLocks noChangeAspect="1"/>
          </p:cNvPicPr>
          <p:nvPr/>
        </p:nvPicPr>
        <p:blipFill>
          <a:blip r:embed="rId3"/>
          <a:srcRect t="26597" r="47803" b="51163"/>
          <a:stretch>
            <a:fillRect/>
          </a:stretch>
        </p:blipFill>
        <p:spPr>
          <a:xfrm flipH="1">
            <a:off x="1185" y="0"/>
            <a:ext cx="2518021" cy="1170431"/>
          </a:xfrm>
          <a:prstGeom prst="rect">
            <a:avLst/>
          </a:prstGeom>
          <a:ln w="12700">
            <a:miter lim="400000"/>
          </a:ln>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Quote_3">
    <p:bg>
      <p:bgPr>
        <a:solidFill>
          <a:srgbClr val="FFFFFF"/>
        </a:solidFill>
        <a:effectLst/>
      </p:bgPr>
    </p:bg>
    <p:spTree>
      <p:nvGrpSpPr>
        <p:cNvPr id="1" name=""/>
        <p:cNvGrpSpPr/>
        <p:nvPr/>
      </p:nvGrpSpPr>
      <p:grpSpPr>
        <a:xfrm>
          <a:off x="0" y="0"/>
          <a:ext cx="0" cy="0"/>
          <a:chOff x="0" y="0"/>
          <a:chExt cx="0" cy="0"/>
        </a:xfrm>
      </p:grpSpPr>
      <p:sp>
        <p:nvSpPr>
          <p:cNvPr id="578"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79"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80"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81"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582" name="Rectangle 7"/>
          <p:cNvSpPr/>
          <p:nvPr/>
        </p:nvSpPr>
        <p:spPr>
          <a:xfrm flipV="1">
            <a:off x="0" y="1170430"/>
            <a:ext cx="9144000" cy="3656209"/>
          </a:xfrm>
          <a:prstGeom prst="rect">
            <a:avLst/>
          </a:prstGeom>
          <a:solidFill>
            <a:srgbClr val="FCBF00"/>
          </a:solidFill>
          <a:ln w="12700">
            <a:miter lim="400000"/>
          </a:ln>
        </p:spPr>
        <p:txBody>
          <a:bodyPr lIns="45719" rIns="45719" anchor="ctr"/>
          <a:lstStyle/>
          <a:p>
            <a:pPr algn="ctr">
              <a:defRPr>
                <a:solidFill>
                  <a:srgbClr val="FFFFFF"/>
                </a:solidFill>
              </a:defRPr>
            </a:pPr>
            <a:endParaRPr/>
          </a:p>
        </p:txBody>
      </p:sp>
      <p:sp>
        <p:nvSpPr>
          <p:cNvPr id="583" name="Oval 3"/>
          <p:cNvSpPr/>
          <p:nvPr/>
        </p:nvSpPr>
        <p:spPr>
          <a:xfrm>
            <a:off x="4050205" y="642605"/>
            <a:ext cx="1043593" cy="1043593"/>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84" name="Text Placeholder 3"/>
          <p:cNvSpPr txBox="1"/>
          <p:nvPr/>
        </p:nvSpPr>
        <p:spPr>
          <a:xfrm rot="10800000">
            <a:off x="3968339" y="613032"/>
            <a:ext cx="1207324" cy="1170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342875">
              <a:lnSpc>
                <a:spcPct val="150000"/>
              </a:lnSpc>
              <a:spcBef>
                <a:spcPts val="300"/>
              </a:spcBef>
              <a:defRPr sz="6000">
                <a:solidFill>
                  <a:srgbClr val="FCBF00"/>
                </a:solidFill>
                <a:latin typeface="Arial Black"/>
                <a:ea typeface="Arial Black"/>
                <a:cs typeface="Arial Black"/>
                <a:sym typeface="Arial Black"/>
              </a:defRPr>
            </a:lvl1pPr>
          </a:lstStyle>
          <a:p>
            <a:r>
              <a:t>“</a:t>
            </a:r>
          </a:p>
        </p:txBody>
      </p:sp>
      <p:sp>
        <p:nvSpPr>
          <p:cNvPr id="585" name="Body Level One…"/>
          <p:cNvSpPr txBox="1">
            <a:spLocks noGrp="1"/>
          </p:cNvSpPr>
          <p:nvPr>
            <p:ph type="body" sz="half" idx="1" hasCustomPrompt="1"/>
          </p:nvPr>
        </p:nvSpPr>
        <p:spPr>
          <a:xfrm>
            <a:off x="1289303" y="2084253"/>
            <a:ext cx="6565394" cy="1778731"/>
          </a:xfrm>
          <a:prstGeom prst="rect">
            <a:avLst/>
          </a:prstGeom>
        </p:spPr>
        <p:txBody>
          <a:bodyPr>
            <a:normAutofit/>
          </a:bodyPr>
          <a:lstStyle>
            <a:lvl1pPr algn="ctr" defTabSz="914400">
              <a:lnSpc>
                <a:spcPct val="150000"/>
              </a:lnSpc>
              <a:spcBef>
                <a:spcPts val="300"/>
              </a:spcBef>
              <a:defRPr sz="2000" b="0" spc="50">
                <a:latin typeface="Calibri Light"/>
                <a:ea typeface="Calibri Light"/>
                <a:cs typeface="Calibri Light"/>
                <a:sym typeface="Calibri Light"/>
              </a:defRPr>
            </a:lvl1pPr>
            <a:lvl2pPr marL="768927" indent="-311727" algn="ctr" defTabSz="914400">
              <a:lnSpc>
                <a:spcPct val="150000"/>
              </a:lnSpc>
              <a:spcBef>
                <a:spcPts val="300"/>
              </a:spcBef>
              <a:buSzPct val="100000"/>
              <a:buChar char="•"/>
              <a:defRPr sz="2000" b="0" spc="50">
                <a:latin typeface="Calibri Light"/>
                <a:ea typeface="Calibri Light"/>
                <a:cs typeface="Calibri Light"/>
                <a:sym typeface="Calibri Light"/>
              </a:defRPr>
            </a:lvl2pPr>
            <a:lvl3pPr marL="1226127" indent="-311727" algn="ctr" defTabSz="914400">
              <a:lnSpc>
                <a:spcPct val="150000"/>
              </a:lnSpc>
              <a:spcBef>
                <a:spcPts val="300"/>
              </a:spcBef>
              <a:buSzPct val="100000"/>
              <a:buChar char="•"/>
              <a:defRPr sz="2000" b="0" spc="50">
                <a:latin typeface="Calibri Light"/>
                <a:ea typeface="Calibri Light"/>
                <a:cs typeface="Calibri Light"/>
                <a:sym typeface="Calibri Light"/>
              </a:defRPr>
            </a:lvl3pPr>
            <a:lvl4pPr marL="1891145" indent="-519545" algn="ctr" defTabSz="914400">
              <a:lnSpc>
                <a:spcPct val="150000"/>
              </a:lnSpc>
              <a:spcBef>
                <a:spcPts val="300"/>
              </a:spcBef>
              <a:buSzPct val="100000"/>
              <a:buChar char="•"/>
              <a:defRPr sz="2000" b="0" spc="50">
                <a:latin typeface="Calibri Light"/>
                <a:ea typeface="Calibri Light"/>
                <a:cs typeface="Calibri Light"/>
                <a:sym typeface="Calibri Light"/>
              </a:defRPr>
            </a:lvl4pPr>
            <a:lvl5pPr indent="1828800" algn="ctr" defTabSz="914400">
              <a:lnSpc>
                <a:spcPct val="150000"/>
              </a:lnSpc>
              <a:spcBef>
                <a:spcPts val="300"/>
              </a:spcBef>
              <a:defRPr sz="2000" b="0" spc="50">
                <a:latin typeface="Calibri Light"/>
                <a:ea typeface="Calibri Light"/>
                <a:cs typeface="Calibri Light"/>
                <a:sym typeface="Calibri Light"/>
              </a:defRPr>
            </a:lvl5pPr>
          </a:lstStyle>
          <a:p>
            <a:r>
              <a:t>Lorem ipsum dolor sit amet, consectetur adipiscing elit. Etiam lacinia, diam eget lobortis aliquet, lacus lorem placerat libero, nec vulputate  est mauris et turpis. Suspendisse eleifend ornare diam sit amet facilisis. </a:t>
            </a:r>
          </a:p>
          <a:p>
            <a:pPr lvl="1"/>
            <a:endParaRPr/>
          </a:p>
          <a:p>
            <a:pPr lvl="2"/>
            <a:endParaRPr/>
          </a:p>
          <a:p>
            <a:pPr lvl="3"/>
            <a:endParaRPr/>
          </a:p>
          <a:p>
            <a:pPr lvl="4"/>
            <a:endParaRPr/>
          </a:p>
        </p:txBody>
      </p:sp>
      <p:pic>
        <p:nvPicPr>
          <p:cNvPr id="586" name="Picture 8" descr="Picture 8"/>
          <p:cNvPicPr>
            <a:picLocks noChangeAspect="1"/>
          </p:cNvPicPr>
          <p:nvPr/>
        </p:nvPicPr>
        <p:blipFill>
          <a:blip r:embed="rId3"/>
          <a:srcRect t="34681" r="56377" b="43079"/>
          <a:stretch>
            <a:fillRect/>
          </a:stretch>
        </p:blipFill>
        <p:spPr>
          <a:xfrm>
            <a:off x="7039595" y="0"/>
            <a:ext cx="2104406" cy="1170431"/>
          </a:xfrm>
          <a:prstGeom prst="rect">
            <a:avLst/>
          </a:prstGeom>
          <a:ln w="12700">
            <a:miter lim="400000"/>
          </a:ln>
        </p:spPr>
      </p:pic>
      <p:pic>
        <p:nvPicPr>
          <p:cNvPr id="587" name="Picture 9" descr="Picture 9"/>
          <p:cNvPicPr>
            <a:picLocks noChangeAspect="1"/>
          </p:cNvPicPr>
          <p:nvPr/>
        </p:nvPicPr>
        <p:blipFill>
          <a:blip r:embed="rId3"/>
          <a:srcRect t="26597" r="47803" b="51163"/>
          <a:stretch>
            <a:fillRect/>
          </a:stretch>
        </p:blipFill>
        <p:spPr>
          <a:xfrm flipH="1">
            <a:off x="1185" y="0"/>
            <a:ext cx="2518021" cy="1170431"/>
          </a:xfrm>
          <a:prstGeom prst="rect">
            <a:avLst/>
          </a:prstGeom>
          <a:ln w="12700">
            <a:miter lim="400000"/>
          </a:ln>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Image+Text_1">
    <p:bg>
      <p:bgPr>
        <a:solidFill>
          <a:srgbClr val="FFFFFF"/>
        </a:solidFill>
        <a:effectLst/>
      </p:bgPr>
    </p:bg>
    <p:spTree>
      <p:nvGrpSpPr>
        <p:cNvPr id="1" name=""/>
        <p:cNvGrpSpPr/>
        <p:nvPr/>
      </p:nvGrpSpPr>
      <p:grpSpPr>
        <a:xfrm>
          <a:off x="0" y="0"/>
          <a:ext cx="0" cy="0"/>
          <a:chOff x="0" y="0"/>
          <a:chExt cx="0" cy="0"/>
        </a:xfrm>
      </p:grpSpPr>
      <p:sp>
        <p:nvSpPr>
          <p:cNvPr id="628"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629"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630"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631"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632" name="Body Level One…"/>
          <p:cNvSpPr txBox="1">
            <a:spLocks noGrp="1"/>
          </p:cNvSpPr>
          <p:nvPr>
            <p:ph type="body" sz="half" idx="1" hasCustomPrompt="1"/>
          </p:nvPr>
        </p:nvSpPr>
        <p:spPr>
          <a:xfrm>
            <a:off x="4496746" y="1267689"/>
            <a:ext cx="4134680" cy="3224796"/>
          </a:xfrm>
          <a:prstGeom prst="rect">
            <a:avLst/>
          </a:prstGeom>
        </p:spPr>
        <p:txBody>
          <a:bodyPr>
            <a:normAutofit/>
          </a:bodyPr>
          <a:lstStyle>
            <a:lvl1pPr marL="342900" indent="-342900"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chemeClr val="accent1"/>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633" name="Picture Placeholder 2"/>
          <p:cNvSpPr>
            <a:spLocks noGrp="1"/>
          </p:cNvSpPr>
          <p:nvPr>
            <p:ph type="pic" sz="half" idx="21"/>
          </p:nvPr>
        </p:nvSpPr>
        <p:spPr>
          <a:xfrm>
            <a:off x="0" y="848819"/>
            <a:ext cx="3984625" cy="3935966"/>
          </a:xfrm>
          <a:prstGeom prst="rect">
            <a:avLst/>
          </a:prstGeom>
        </p:spPr>
        <p:txBody>
          <a:bodyPr lIns="91439" rIns="91439"/>
          <a:lstStyle/>
          <a:p>
            <a:endParaRPr/>
          </a:p>
        </p:txBody>
      </p:sp>
      <p:sp>
        <p:nvSpPr>
          <p:cNvPr id="634"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635" name="Text Placeholder 13"/>
          <p:cNvSpPr>
            <a:spLocks noGrp="1"/>
          </p:cNvSpPr>
          <p:nvPr>
            <p:ph type="body" sz="quarter" idx="22" hasCustomPrompt="1"/>
          </p:nvPr>
        </p:nvSpPr>
        <p:spPr>
          <a:xfrm>
            <a:off x="644525" y="268281"/>
            <a:ext cx="580398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636" name="Picture 10" descr="Picture 10"/>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Image+Text_3">
    <p:bg>
      <p:bgPr>
        <a:solidFill>
          <a:srgbClr val="FFFFFF"/>
        </a:solidFill>
        <a:effectLst/>
      </p:bgPr>
    </p:bg>
    <p:spTree>
      <p:nvGrpSpPr>
        <p:cNvPr id="1" name=""/>
        <p:cNvGrpSpPr/>
        <p:nvPr/>
      </p:nvGrpSpPr>
      <p:grpSpPr>
        <a:xfrm>
          <a:off x="0" y="0"/>
          <a:ext cx="0" cy="0"/>
          <a:chOff x="0" y="0"/>
          <a:chExt cx="0" cy="0"/>
        </a:xfrm>
      </p:grpSpPr>
      <p:sp>
        <p:nvSpPr>
          <p:cNvPr id="660"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661"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662"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663"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664" name="Picture Placeholder 2"/>
          <p:cNvSpPr>
            <a:spLocks noGrp="1"/>
          </p:cNvSpPr>
          <p:nvPr>
            <p:ph type="pic" idx="21"/>
          </p:nvPr>
        </p:nvSpPr>
        <p:spPr>
          <a:xfrm>
            <a:off x="5149877" y="0"/>
            <a:ext cx="3984626" cy="5143499"/>
          </a:xfrm>
          <a:prstGeom prst="rect">
            <a:avLst/>
          </a:prstGeom>
        </p:spPr>
        <p:txBody>
          <a:bodyPr lIns="91439" rIns="91439"/>
          <a:lstStyle/>
          <a:p>
            <a:endParaRPr/>
          </a:p>
        </p:txBody>
      </p:sp>
      <p:sp>
        <p:nvSpPr>
          <p:cNvPr id="665"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666" name="Body Level One…"/>
          <p:cNvSpPr txBox="1">
            <a:spLocks noGrp="1"/>
          </p:cNvSpPr>
          <p:nvPr>
            <p:ph type="body" sz="quarter" idx="1" hasCustomPrompt="1"/>
          </p:nvPr>
        </p:nvSpPr>
        <p:spPr>
          <a:xfrm>
            <a:off x="644525" y="268281"/>
            <a:ext cx="450535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667" name="Text Placeholder 13"/>
          <p:cNvSpPr>
            <a:spLocks noGrp="1"/>
          </p:cNvSpPr>
          <p:nvPr>
            <p:ph type="body" sz="quarter" idx="22" hasCustomPrompt="1"/>
          </p:nvPr>
        </p:nvSpPr>
        <p:spPr>
          <a:xfrm>
            <a:off x="644525"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668" name="Text Placeholder 13"/>
          <p:cNvSpPr>
            <a:spLocks noGrp="1"/>
          </p:cNvSpPr>
          <p:nvPr>
            <p:ph type="body" sz="quarter" idx="23" hasCustomPrompt="1"/>
          </p:nvPr>
        </p:nvSpPr>
        <p:spPr>
          <a:xfrm>
            <a:off x="644525" y="1281905"/>
            <a:ext cx="3379305" cy="280440"/>
          </a:xfrm>
          <a:prstGeom prst="rect">
            <a:avLst/>
          </a:prstGeom>
        </p:spPr>
        <p:txBody>
          <a:bodyPr>
            <a:normAutofit/>
          </a:bodyPr>
          <a:lstStyle>
            <a:lvl1pPr defTabSz="914400">
              <a:lnSpc>
                <a:spcPct val="100000"/>
              </a:lnSpc>
              <a:spcBef>
                <a:spcPts val="300"/>
              </a:spcBef>
              <a:defRPr sz="1400" spc="100">
                <a:solidFill>
                  <a:schemeClr val="accent2"/>
                </a:solidFill>
              </a:defRPr>
            </a:lvl1pPr>
          </a:lstStyle>
          <a:p>
            <a:r>
              <a:t>LOREM IPSUM DOLOR</a:t>
            </a:r>
          </a:p>
        </p:txBody>
      </p:sp>
      <p:sp>
        <p:nvSpPr>
          <p:cNvPr id="669" name="Text Placeholder 13"/>
          <p:cNvSpPr>
            <a:spLocks noGrp="1"/>
          </p:cNvSpPr>
          <p:nvPr>
            <p:ph type="body" sz="quarter" idx="24" hasCustomPrompt="1"/>
          </p:nvPr>
        </p:nvSpPr>
        <p:spPr>
          <a:xfrm>
            <a:off x="644525" y="1676467"/>
            <a:ext cx="3379305"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pic>
        <p:nvPicPr>
          <p:cNvPr id="670" name="Picture 13" descr="Picture 13"/>
          <p:cNvPicPr>
            <a:picLocks noChangeAspect="1"/>
          </p:cNvPicPr>
          <p:nvPr/>
        </p:nvPicPr>
        <p:blipFill>
          <a:blip r:embed="rId3"/>
          <a:srcRect t="40390" r="67381" b="39057"/>
          <a:stretch>
            <a:fillRect/>
          </a:stretch>
        </p:blipFill>
        <p:spPr>
          <a:xfrm>
            <a:off x="3923329" y="-1"/>
            <a:ext cx="1226550" cy="843079"/>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Image+Text_4">
    <p:bg>
      <p:bgPr>
        <a:solidFill>
          <a:srgbClr val="FFFFFF"/>
        </a:solidFill>
        <a:effectLst/>
      </p:bgPr>
    </p:bg>
    <p:spTree>
      <p:nvGrpSpPr>
        <p:cNvPr id="1" name=""/>
        <p:cNvGrpSpPr/>
        <p:nvPr/>
      </p:nvGrpSpPr>
      <p:grpSpPr>
        <a:xfrm>
          <a:off x="0" y="0"/>
          <a:ext cx="0" cy="0"/>
          <a:chOff x="0" y="0"/>
          <a:chExt cx="0" cy="0"/>
        </a:xfrm>
      </p:grpSpPr>
      <p:sp>
        <p:nvSpPr>
          <p:cNvPr id="677"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678"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679"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680"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681" name="Picture Placeholder 2"/>
          <p:cNvSpPr>
            <a:spLocks noGrp="1"/>
          </p:cNvSpPr>
          <p:nvPr>
            <p:ph type="pic" idx="21"/>
          </p:nvPr>
        </p:nvSpPr>
        <p:spPr>
          <a:xfrm>
            <a:off x="5149877" y="0"/>
            <a:ext cx="3984626" cy="5143499"/>
          </a:xfrm>
          <a:prstGeom prst="rect">
            <a:avLst/>
          </a:prstGeom>
        </p:spPr>
        <p:txBody>
          <a:bodyPr lIns="91439" rIns="91439"/>
          <a:lstStyle/>
          <a:p>
            <a:endParaRPr/>
          </a:p>
        </p:txBody>
      </p:sp>
      <p:sp>
        <p:nvSpPr>
          <p:cNvPr id="682"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683" name="Body Level One…"/>
          <p:cNvSpPr txBox="1">
            <a:spLocks noGrp="1"/>
          </p:cNvSpPr>
          <p:nvPr>
            <p:ph type="body" sz="quarter" idx="1" hasCustomPrompt="1"/>
          </p:nvPr>
        </p:nvSpPr>
        <p:spPr>
          <a:xfrm>
            <a:off x="644525" y="268281"/>
            <a:ext cx="450535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Title Comes Here</a:t>
            </a:r>
          </a:p>
          <a:p>
            <a:pPr lvl="1"/>
            <a:endParaRPr/>
          </a:p>
          <a:p>
            <a:pPr lvl="2"/>
            <a:endParaRPr/>
          </a:p>
          <a:p>
            <a:pPr lvl="3"/>
            <a:endParaRPr/>
          </a:p>
          <a:p>
            <a:pPr lvl="4"/>
            <a:endParaRPr/>
          </a:p>
        </p:txBody>
      </p:sp>
      <p:sp>
        <p:nvSpPr>
          <p:cNvPr id="684" name="Text Placeholder 13"/>
          <p:cNvSpPr>
            <a:spLocks noGrp="1"/>
          </p:cNvSpPr>
          <p:nvPr>
            <p:ph type="body" sz="quarter" idx="22" hasCustomPrompt="1"/>
          </p:nvPr>
        </p:nvSpPr>
        <p:spPr>
          <a:xfrm>
            <a:off x="644525" y="2318043"/>
            <a:ext cx="3379305" cy="2138436"/>
          </a:xfrm>
          <a:prstGeom prst="rect">
            <a:avLst/>
          </a:prstGeom>
        </p:spPr>
        <p:txBody>
          <a:bodyPr>
            <a:normAutofit/>
          </a:bodyPr>
          <a:lstStyle>
            <a:lvl1pPr defTabSz="914400">
              <a:lnSpc>
                <a:spcPct val="100000"/>
              </a:lnSpc>
              <a:spcBef>
                <a:spcPts val="300"/>
              </a:spcBef>
              <a:defRPr b="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a:t>
            </a:r>
          </a:p>
        </p:txBody>
      </p:sp>
      <p:sp>
        <p:nvSpPr>
          <p:cNvPr id="685" name="Text Placeholder 13"/>
          <p:cNvSpPr>
            <a:spLocks noGrp="1"/>
          </p:cNvSpPr>
          <p:nvPr>
            <p:ph type="body" sz="quarter" idx="23" hasCustomPrompt="1"/>
          </p:nvPr>
        </p:nvSpPr>
        <p:spPr>
          <a:xfrm>
            <a:off x="644525" y="1281905"/>
            <a:ext cx="3379305" cy="280440"/>
          </a:xfrm>
          <a:prstGeom prst="rect">
            <a:avLst/>
          </a:prstGeom>
        </p:spPr>
        <p:txBody>
          <a:bodyPr>
            <a:normAutofit/>
          </a:bodyPr>
          <a:lstStyle>
            <a:lvl1pPr defTabSz="914400">
              <a:lnSpc>
                <a:spcPct val="100000"/>
              </a:lnSpc>
              <a:spcBef>
                <a:spcPts val="300"/>
              </a:spcBef>
              <a:defRPr sz="1400" spc="100">
                <a:solidFill>
                  <a:schemeClr val="accent4"/>
                </a:solidFill>
              </a:defRPr>
            </a:lvl1pPr>
          </a:lstStyle>
          <a:p>
            <a:r>
              <a:t>LOREM IPSUM DOLOR</a:t>
            </a:r>
          </a:p>
        </p:txBody>
      </p:sp>
      <p:sp>
        <p:nvSpPr>
          <p:cNvPr id="686" name="Text Placeholder 13"/>
          <p:cNvSpPr>
            <a:spLocks noGrp="1"/>
          </p:cNvSpPr>
          <p:nvPr>
            <p:ph type="body" sz="quarter" idx="24" hasCustomPrompt="1"/>
          </p:nvPr>
        </p:nvSpPr>
        <p:spPr>
          <a:xfrm>
            <a:off x="644525" y="1676467"/>
            <a:ext cx="3379305" cy="601867"/>
          </a:xfrm>
          <a:prstGeom prst="rect">
            <a:avLst/>
          </a:prstGeom>
        </p:spPr>
        <p:txBody>
          <a:bodyPr>
            <a:normAutofit/>
          </a:bodyPr>
          <a:lstStyle>
            <a:lvl1pPr defTabSz="914400">
              <a:lnSpc>
                <a:spcPct val="100000"/>
              </a:lnSpc>
              <a:spcBef>
                <a:spcPts val="300"/>
              </a:spcBef>
            </a:lvl1pPr>
          </a:lstStyle>
          <a:p>
            <a:r>
              <a:t>Lorem ipsum dolor sit amet, consectetuer adipiscing elit. </a:t>
            </a:r>
          </a:p>
        </p:txBody>
      </p:sp>
      <p:pic>
        <p:nvPicPr>
          <p:cNvPr id="687" name="Picture 13" descr="Picture 13"/>
          <p:cNvPicPr>
            <a:picLocks noChangeAspect="1"/>
          </p:cNvPicPr>
          <p:nvPr/>
        </p:nvPicPr>
        <p:blipFill>
          <a:blip r:embed="rId3"/>
          <a:srcRect t="40390" r="67381" b="39057"/>
          <a:stretch>
            <a:fillRect/>
          </a:stretch>
        </p:blipFill>
        <p:spPr>
          <a:xfrm>
            <a:off x="3923329" y="-1"/>
            <a:ext cx="1226550" cy="843079"/>
          </a:xfrm>
          <a:prstGeom prst="rect">
            <a:avLst/>
          </a:prstGeom>
          <a:ln w="12700">
            <a:miter lim="400000"/>
          </a:ln>
        </p:spPr>
      </p:pic>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Image+Text_6">
    <p:bg>
      <p:bgPr>
        <a:solidFill>
          <a:srgbClr val="FFFFFF"/>
        </a:solidFill>
        <a:effectLst/>
      </p:bgPr>
    </p:bg>
    <p:spTree>
      <p:nvGrpSpPr>
        <p:cNvPr id="1" name=""/>
        <p:cNvGrpSpPr/>
        <p:nvPr/>
      </p:nvGrpSpPr>
      <p:grpSpPr>
        <a:xfrm>
          <a:off x="0" y="0"/>
          <a:ext cx="0" cy="0"/>
          <a:chOff x="0" y="0"/>
          <a:chExt cx="0" cy="0"/>
        </a:xfrm>
      </p:grpSpPr>
      <p:sp>
        <p:nvSpPr>
          <p:cNvPr id="69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69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69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697"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698" name="Body Level One…"/>
          <p:cNvSpPr txBox="1">
            <a:spLocks noGrp="1"/>
          </p:cNvSpPr>
          <p:nvPr>
            <p:ph type="body" sz="half" idx="1" hasCustomPrompt="1"/>
          </p:nvPr>
        </p:nvSpPr>
        <p:spPr>
          <a:xfrm>
            <a:off x="644525" y="1267689"/>
            <a:ext cx="4134680" cy="3224796"/>
          </a:xfrm>
          <a:prstGeom prst="rect">
            <a:avLst/>
          </a:prstGeom>
        </p:spPr>
        <p:txBody>
          <a:bodyPr>
            <a:normAutofit/>
          </a:bodyPr>
          <a:lstStyle>
            <a:lvl1pPr marL="342900" indent="-342900"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chemeClr val="accent1"/>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chemeClr val="accent1"/>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699" name="Picture Placeholder 2"/>
          <p:cNvSpPr>
            <a:spLocks noGrp="1"/>
          </p:cNvSpPr>
          <p:nvPr>
            <p:ph type="pic" idx="21"/>
          </p:nvPr>
        </p:nvSpPr>
        <p:spPr>
          <a:xfrm>
            <a:off x="5149877" y="0"/>
            <a:ext cx="3984626" cy="5143499"/>
          </a:xfrm>
          <a:prstGeom prst="rect">
            <a:avLst/>
          </a:prstGeom>
        </p:spPr>
        <p:txBody>
          <a:bodyPr lIns="91439" rIns="91439"/>
          <a:lstStyle/>
          <a:p>
            <a:endParaRPr/>
          </a:p>
        </p:txBody>
      </p:sp>
      <p:sp>
        <p:nvSpPr>
          <p:cNvPr id="700"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701" name="Text Placeholder 13"/>
          <p:cNvSpPr>
            <a:spLocks noGrp="1"/>
          </p:cNvSpPr>
          <p:nvPr>
            <p:ph type="body" sz="quarter" idx="22" hasCustomPrompt="1"/>
          </p:nvPr>
        </p:nvSpPr>
        <p:spPr>
          <a:xfrm>
            <a:off x="644525" y="268281"/>
            <a:ext cx="450535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702" name="Picture 7" descr="Picture 7"/>
          <p:cNvPicPr>
            <a:picLocks noChangeAspect="1"/>
          </p:cNvPicPr>
          <p:nvPr/>
        </p:nvPicPr>
        <p:blipFill>
          <a:blip r:embed="rId3"/>
          <a:srcRect t="40390" r="67381" b="39057"/>
          <a:stretch>
            <a:fillRect/>
          </a:stretch>
        </p:blipFill>
        <p:spPr>
          <a:xfrm>
            <a:off x="3923329" y="-1"/>
            <a:ext cx="1226550" cy="84307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2">
    <p:bg>
      <p:bgPr>
        <a:solidFill>
          <a:srgbClr val="FFFFFF"/>
        </a:solidFill>
        <a:effectLst/>
      </p:bgPr>
    </p:bg>
    <p:spTree>
      <p:nvGrpSpPr>
        <p:cNvPr id="1" name=""/>
        <p:cNvGrpSpPr/>
        <p:nvPr/>
      </p:nvGrpSpPr>
      <p:grpSpPr>
        <a:xfrm>
          <a:off x="0" y="0"/>
          <a:ext cx="0" cy="0"/>
          <a:chOff x="0" y="0"/>
          <a:chExt cx="0" cy="0"/>
        </a:xfrm>
      </p:grpSpPr>
      <p:sp>
        <p:nvSpPr>
          <p:cNvPr id="51"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52"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53"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54" name="Body Level One…"/>
          <p:cNvSpPr txBox="1">
            <a:spLocks noGrp="1"/>
          </p:cNvSpPr>
          <p:nvPr>
            <p:ph type="body" sz="quarter" idx="1" hasCustomPrompt="1"/>
          </p:nvPr>
        </p:nvSpPr>
        <p:spPr>
          <a:xfrm>
            <a:off x="2311420" y="472242"/>
            <a:ext cx="5750911" cy="949791"/>
          </a:xfrm>
          <a:prstGeom prst="rect">
            <a:avLst/>
          </a:prstGeom>
        </p:spPr>
        <p:txBody>
          <a:bodyPr>
            <a:normAutofit/>
          </a:bodyPr>
          <a:lstStyle>
            <a:lvl1pPr defTabSz="914400">
              <a:lnSpc>
                <a:spcPct val="100000"/>
              </a:lnSpc>
              <a:spcBef>
                <a:spcPts val="0"/>
              </a:spcBef>
              <a:defRPr sz="3200" b="0" spc="100">
                <a:latin typeface="Calibri Light"/>
                <a:ea typeface="Calibri Light"/>
                <a:cs typeface="Calibri Light"/>
                <a:sym typeface="Calibri Light"/>
              </a:defRPr>
            </a:lvl1pPr>
            <a:lvl2pPr marL="955963" indent="-498763" defTabSz="914400">
              <a:lnSpc>
                <a:spcPct val="100000"/>
              </a:lnSpc>
              <a:spcBef>
                <a:spcPts val="0"/>
              </a:spcBef>
              <a:buSzPct val="100000"/>
              <a:buChar char="•"/>
              <a:defRPr sz="3200" b="0" spc="100">
                <a:latin typeface="Calibri Light"/>
                <a:ea typeface="Calibri Light"/>
                <a:cs typeface="Calibri Light"/>
                <a:sym typeface="Calibri Light"/>
              </a:defRPr>
            </a:lvl2pPr>
            <a:lvl3pPr marL="1413163" indent="-498763" defTabSz="914400">
              <a:lnSpc>
                <a:spcPct val="100000"/>
              </a:lnSpc>
              <a:spcBef>
                <a:spcPts val="0"/>
              </a:spcBef>
              <a:buSzPct val="100000"/>
              <a:buChar char="•"/>
              <a:defRPr sz="3200" b="0" spc="100">
                <a:latin typeface="Calibri Light"/>
                <a:ea typeface="Calibri Light"/>
                <a:cs typeface="Calibri Light"/>
                <a:sym typeface="Calibri Light"/>
              </a:defRPr>
            </a:lvl3pPr>
            <a:lvl4pPr marL="2202872" indent="-831272" defTabSz="914400">
              <a:lnSpc>
                <a:spcPct val="100000"/>
              </a:lnSpc>
              <a:spcBef>
                <a:spcPts val="0"/>
              </a:spcBef>
              <a:buSzPct val="100000"/>
              <a:buChar char="•"/>
              <a:defRPr sz="3200" b="0" spc="100">
                <a:latin typeface="Calibri Light"/>
                <a:ea typeface="Calibri Light"/>
                <a:cs typeface="Calibri Light"/>
                <a:sym typeface="Calibri Light"/>
              </a:defRPr>
            </a:lvl4pPr>
            <a:lvl5pPr indent="1828800" defTabSz="914400">
              <a:lnSpc>
                <a:spcPct val="100000"/>
              </a:lnSpc>
              <a:spcBef>
                <a:spcPts val="0"/>
              </a:spcBef>
              <a:defRPr sz="3200" b="0" spc="100">
                <a:latin typeface="Calibri Light"/>
                <a:ea typeface="Calibri Light"/>
                <a:cs typeface="Calibri Light"/>
                <a:sym typeface="Calibri Light"/>
              </a:defRPr>
            </a:lvl5pPr>
          </a:lstStyle>
          <a:p>
            <a:r>
              <a:t>Long Section TitleComes Here</a:t>
            </a:r>
          </a:p>
          <a:p>
            <a:pPr lvl="1"/>
            <a:endParaRPr/>
          </a:p>
          <a:p>
            <a:pPr lvl="2"/>
            <a:endParaRPr/>
          </a:p>
          <a:p>
            <a:pPr lvl="3"/>
            <a:endParaRPr/>
          </a:p>
          <a:p>
            <a:pPr lvl="4"/>
            <a:endParaRPr/>
          </a:p>
        </p:txBody>
      </p:sp>
      <p:sp>
        <p:nvSpPr>
          <p:cNvPr id="55" name="Text Placeholder 13"/>
          <p:cNvSpPr>
            <a:spLocks noGrp="1"/>
          </p:cNvSpPr>
          <p:nvPr>
            <p:ph type="body" sz="quarter" idx="21" hasCustomPrompt="1"/>
          </p:nvPr>
        </p:nvSpPr>
        <p:spPr>
          <a:xfrm>
            <a:off x="2311419" y="1545301"/>
            <a:ext cx="5750902" cy="328109"/>
          </a:xfrm>
          <a:prstGeom prst="rect">
            <a:avLst/>
          </a:prstGeom>
        </p:spPr>
        <p:txBody>
          <a:bodyPr>
            <a:normAutofit/>
          </a:bodyPr>
          <a:lstStyle>
            <a:lvl1pPr defTabSz="914400">
              <a:lnSpc>
                <a:spcPct val="100000"/>
              </a:lnSpc>
              <a:spcBef>
                <a:spcPts val="300"/>
              </a:spcBef>
              <a:defRPr spc="100">
                <a:solidFill>
                  <a:schemeClr val="accent4"/>
                </a:solidFill>
              </a:defRPr>
            </a:lvl1pPr>
          </a:lstStyle>
          <a:p>
            <a:r>
              <a:t>LONG SUBTITLE HERE</a:t>
            </a:r>
          </a:p>
        </p:txBody>
      </p:sp>
      <p:sp>
        <p:nvSpPr>
          <p:cNvPr id="56" name="Picture Placeholder 2"/>
          <p:cNvSpPr>
            <a:spLocks noGrp="1"/>
          </p:cNvSpPr>
          <p:nvPr>
            <p:ph type="pic" idx="22"/>
          </p:nvPr>
        </p:nvSpPr>
        <p:spPr>
          <a:xfrm>
            <a:off x="0" y="2319453"/>
            <a:ext cx="9144000" cy="2824047"/>
          </a:xfrm>
          <a:prstGeom prst="rect">
            <a:avLst/>
          </a:prstGeom>
        </p:spPr>
        <p:txBody>
          <a:bodyPr lIns="91439" rIns="91439"/>
          <a:lstStyle/>
          <a:p>
            <a:endParaRPr/>
          </a:p>
        </p:txBody>
      </p:sp>
      <p:sp>
        <p:nvSpPr>
          <p:cNvPr id="57" name="Straight Connector 2"/>
          <p:cNvSpPr/>
          <p:nvPr/>
        </p:nvSpPr>
        <p:spPr>
          <a:xfrm flipH="1">
            <a:off x="1906859" y="501807"/>
            <a:ext cx="1" cy="1360450"/>
          </a:xfrm>
          <a:prstGeom prst="line">
            <a:avLst/>
          </a:prstGeom>
          <a:ln w="12700">
            <a:solidFill>
              <a:srgbClr val="FFFFFF"/>
            </a:solidFill>
            <a:miter/>
          </a:ln>
        </p:spPr>
        <p:txBody>
          <a:bodyPr lIns="45719" rIns="45719"/>
          <a:lstStyle/>
          <a:p>
            <a:endParaRPr/>
          </a:p>
        </p:txBody>
      </p:sp>
      <p:sp>
        <p:nvSpPr>
          <p:cNvPr id="58" name="Oval 17"/>
          <p:cNvSpPr/>
          <p:nvPr/>
        </p:nvSpPr>
        <p:spPr>
          <a:xfrm>
            <a:off x="551430" y="673521"/>
            <a:ext cx="934741" cy="934741"/>
          </a:xfrm>
          <a:prstGeom prst="ellipse">
            <a:avLst/>
          </a:prstGeom>
          <a:solidFill>
            <a:schemeClr val="accent4"/>
          </a:solidFill>
          <a:ln w="12700">
            <a:miter lim="400000"/>
          </a:ln>
        </p:spPr>
        <p:txBody>
          <a:bodyPr lIns="45719" rIns="45719" anchor="ctr"/>
          <a:lstStyle/>
          <a:p>
            <a:pPr algn="ctr">
              <a:defRPr sz="2000">
                <a:solidFill>
                  <a:srgbClr val="FFFFFF"/>
                </a:solidFill>
              </a:defRPr>
            </a:pPr>
            <a:endParaRPr/>
          </a:p>
        </p:txBody>
      </p:sp>
      <p:pic>
        <p:nvPicPr>
          <p:cNvPr id="59" name="Picture 11" descr="Picture 11"/>
          <p:cNvPicPr>
            <a:picLocks noChangeAspect="1"/>
          </p:cNvPicPr>
          <p:nvPr/>
        </p:nvPicPr>
        <p:blipFill>
          <a:blip r:embed="rId3"/>
          <a:srcRect r="41690" b="54904"/>
          <a:stretch>
            <a:fillRect/>
          </a:stretch>
        </p:blipFill>
        <p:spPr>
          <a:xfrm>
            <a:off x="6394755" y="-1"/>
            <a:ext cx="2749245" cy="2319454"/>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Image+Text_7">
    <p:bg>
      <p:bgPr>
        <a:solidFill>
          <a:srgbClr val="FFFFFF"/>
        </a:solidFill>
        <a:effectLst/>
      </p:bgPr>
    </p:bg>
    <p:spTree>
      <p:nvGrpSpPr>
        <p:cNvPr id="1" name=""/>
        <p:cNvGrpSpPr/>
        <p:nvPr/>
      </p:nvGrpSpPr>
      <p:grpSpPr>
        <a:xfrm>
          <a:off x="0" y="0"/>
          <a:ext cx="0" cy="0"/>
          <a:chOff x="0" y="0"/>
          <a:chExt cx="0" cy="0"/>
        </a:xfrm>
      </p:grpSpPr>
      <p:sp>
        <p:nvSpPr>
          <p:cNvPr id="709"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710"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711"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12"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713" name="Body Level One…"/>
          <p:cNvSpPr txBox="1">
            <a:spLocks noGrp="1"/>
          </p:cNvSpPr>
          <p:nvPr>
            <p:ph type="body" sz="half" idx="1" hasCustomPrompt="1"/>
          </p:nvPr>
        </p:nvSpPr>
        <p:spPr>
          <a:xfrm>
            <a:off x="644525" y="1267689"/>
            <a:ext cx="4134680" cy="3224796"/>
          </a:xfrm>
          <a:prstGeom prst="rect">
            <a:avLst/>
          </a:prstGeom>
        </p:spPr>
        <p:txBody>
          <a:bodyPr>
            <a:normAutofit/>
          </a:bodyPr>
          <a:lstStyle>
            <a:lvl1pPr marL="342900" indent="-342900"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chemeClr val="accent3"/>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chemeClr val="accent3"/>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714" name="Picture Placeholder 2"/>
          <p:cNvSpPr>
            <a:spLocks noGrp="1"/>
          </p:cNvSpPr>
          <p:nvPr>
            <p:ph type="pic" idx="21"/>
          </p:nvPr>
        </p:nvSpPr>
        <p:spPr>
          <a:xfrm>
            <a:off x="5149877" y="0"/>
            <a:ext cx="3984626" cy="5143499"/>
          </a:xfrm>
          <a:prstGeom prst="rect">
            <a:avLst/>
          </a:prstGeom>
        </p:spPr>
        <p:txBody>
          <a:bodyPr lIns="91439" rIns="91439"/>
          <a:lstStyle/>
          <a:p>
            <a:endParaRPr/>
          </a:p>
        </p:txBody>
      </p:sp>
      <p:sp>
        <p:nvSpPr>
          <p:cNvPr id="715"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716" name="Text Placeholder 13"/>
          <p:cNvSpPr>
            <a:spLocks noGrp="1"/>
          </p:cNvSpPr>
          <p:nvPr>
            <p:ph type="body" sz="quarter" idx="22" hasCustomPrompt="1"/>
          </p:nvPr>
        </p:nvSpPr>
        <p:spPr>
          <a:xfrm>
            <a:off x="644525" y="268281"/>
            <a:ext cx="450535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717" name="Picture 7" descr="Picture 7"/>
          <p:cNvPicPr>
            <a:picLocks noChangeAspect="1"/>
          </p:cNvPicPr>
          <p:nvPr/>
        </p:nvPicPr>
        <p:blipFill>
          <a:blip r:embed="rId3"/>
          <a:srcRect t="40390" r="67381" b="39057"/>
          <a:stretch>
            <a:fillRect/>
          </a:stretch>
        </p:blipFill>
        <p:spPr>
          <a:xfrm>
            <a:off x="3923329" y="-1"/>
            <a:ext cx="1226550" cy="843079"/>
          </a:xfrm>
          <a:prstGeom prst="rect">
            <a:avLst/>
          </a:prstGeom>
          <a:ln w="12700">
            <a:miter lim="400000"/>
          </a:ln>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Image+Text_8">
    <p:bg>
      <p:bgPr>
        <a:solidFill>
          <a:srgbClr val="FFFFFF"/>
        </a:solidFill>
        <a:effectLst/>
      </p:bgPr>
    </p:bg>
    <p:spTree>
      <p:nvGrpSpPr>
        <p:cNvPr id="1" name=""/>
        <p:cNvGrpSpPr/>
        <p:nvPr/>
      </p:nvGrpSpPr>
      <p:grpSpPr>
        <a:xfrm>
          <a:off x="0" y="0"/>
          <a:ext cx="0" cy="0"/>
          <a:chOff x="0" y="0"/>
          <a:chExt cx="0" cy="0"/>
        </a:xfrm>
      </p:grpSpPr>
      <p:sp>
        <p:nvSpPr>
          <p:cNvPr id="72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72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72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27"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728" name="Body Level One…"/>
          <p:cNvSpPr txBox="1">
            <a:spLocks noGrp="1"/>
          </p:cNvSpPr>
          <p:nvPr>
            <p:ph type="body" sz="half" idx="1" hasCustomPrompt="1"/>
          </p:nvPr>
        </p:nvSpPr>
        <p:spPr>
          <a:xfrm>
            <a:off x="644525" y="1267689"/>
            <a:ext cx="4134680" cy="3224796"/>
          </a:xfrm>
          <a:prstGeom prst="rect">
            <a:avLst/>
          </a:prstGeom>
        </p:spPr>
        <p:txBody>
          <a:bodyPr>
            <a:normAutofit/>
          </a:bodyPr>
          <a:lstStyle>
            <a:lvl1pPr marL="342900" indent="-342900"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1pPr>
            <a:lvl2pPr marL="768927" indent="-311727"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2pPr>
            <a:lvl3pPr marL="1226127" indent="-311727"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3pPr>
            <a:lvl4pPr marL="1891145" indent="-519545" defTabSz="914400">
              <a:lnSpc>
                <a:spcPct val="100000"/>
              </a:lnSpc>
              <a:spcBef>
                <a:spcPts val="300"/>
              </a:spcBef>
              <a:buClr>
                <a:srgbClr val="FCBF00"/>
              </a:buClr>
              <a:buSzPct val="100000"/>
              <a:buFont typeface="Arial"/>
              <a:buChar char="•"/>
              <a:defRPr sz="2000" b="0" spc="50">
                <a:latin typeface="Calibri Light"/>
                <a:ea typeface="Calibri Light"/>
                <a:cs typeface="Calibri Light"/>
                <a:sym typeface="Calibri Light"/>
              </a:defRPr>
            </a:lvl4pPr>
            <a:lvl5pPr indent="1828800" defTabSz="914400">
              <a:lnSpc>
                <a:spcPct val="100000"/>
              </a:lnSpc>
              <a:spcBef>
                <a:spcPts val="300"/>
              </a:spcBef>
              <a:buClr>
                <a:srgbClr val="FCBF00"/>
              </a:buClr>
              <a:buFont typeface="Arial"/>
              <a:defRPr sz="2000" b="0" spc="50">
                <a:latin typeface="Calibri Light"/>
                <a:ea typeface="Calibri Light"/>
                <a:cs typeface="Calibri Light"/>
                <a:sym typeface="Calibri Light"/>
              </a:defRPr>
            </a:lvl5pPr>
          </a:lstStyle>
          <a:p>
            <a:r>
              <a:t>Content Here</a:t>
            </a:r>
          </a:p>
          <a:p>
            <a:pPr lvl="1"/>
            <a:endParaRPr/>
          </a:p>
          <a:p>
            <a:pPr lvl="2"/>
            <a:endParaRPr/>
          </a:p>
          <a:p>
            <a:pPr lvl="3"/>
            <a:endParaRPr/>
          </a:p>
          <a:p>
            <a:pPr lvl="4"/>
            <a:endParaRPr/>
          </a:p>
        </p:txBody>
      </p:sp>
      <p:sp>
        <p:nvSpPr>
          <p:cNvPr id="729" name="Picture Placeholder 2"/>
          <p:cNvSpPr>
            <a:spLocks noGrp="1"/>
          </p:cNvSpPr>
          <p:nvPr>
            <p:ph type="pic" idx="21"/>
          </p:nvPr>
        </p:nvSpPr>
        <p:spPr>
          <a:xfrm>
            <a:off x="5149877" y="0"/>
            <a:ext cx="3984626" cy="5143499"/>
          </a:xfrm>
          <a:prstGeom prst="rect">
            <a:avLst/>
          </a:prstGeom>
        </p:spPr>
        <p:txBody>
          <a:bodyPr lIns="91439" rIns="91439"/>
          <a:lstStyle/>
          <a:p>
            <a:endParaRPr/>
          </a:p>
        </p:txBody>
      </p:sp>
      <p:sp>
        <p:nvSpPr>
          <p:cNvPr id="730"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731" name="Text Placeholder 13"/>
          <p:cNvSpPr>
            <a:spLocks noGrp="1"/>
          </p:cNvSpPr>
          <p:nvPr>
            <p:ph type="body" sz="quarter" idx="22" hasCustomPrompt="1"/>
          </p:nvPr>
        </p:nvSpPr>
        <p:spPr>
          <a:xfrm>
            <a:off x="644525" y="268281"/>
            <a:ext cx="450535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732" name="Picture 7" descr="Picture 7"/>
          <p:cNvPicPr>
            <a:picLocks noChangeAspect="1"/>
          </p:cNvPicPr>
          <p:nvPr/>
        </p:nvPicPr>
        <p:blipFill>
          <a:blip r:embed="rId3"/>
          <a:srcRect t="40390" r="67381" b="39057"/>
          <a:stretch>
            <a:fillRect/>
          </a:stretch>
        </p:blipFill>
        <p:spPr>
          <a:xfrm>
            <a:off x="3923329" y="-1"/>
            <a:ext cx="1226550" cy="843079"/>
          </a:xfrm>
          <a:prstGeom prst="rect">
            <a:avLst/>
          </a:prstGeom>
          <a:ln w="12700">
            <a:miter lim="400000"/>
          </a:ln>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Blank_3">
    <p:bg>
      <p:bgPr>
        <a:solidFill>
          <a:srgbClr val="FFFFFF"/>
        </a:solidFill>
        <a:effectLst/>
      </p:bgPr>
    </p:bg>
    <p:spTree>
      <p:nvGrpSpPr>
        <p:cNvPr id="1" name=""/>
        <p:cNvGrpSpPr/>
        <p:nvPr/>
      </p:nvGrpSpPr>
      <p:grpSpPr>
        <a:xfrm>
          <a:off x="0" y="0"/>
          <a:ext cx="0" cy="0"/>
          <a:chOff x="0" y="0"/>
          <a:chExt cx="0" cy="0"/>
        </a:xfrm>
      </p:grpSpPr>
      <p:sp>
        <p:nvSpPr>
          <p:cNvPr id="753"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754"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755"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56"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Presale_Title Only">
    <p:bg>
      <p:bgPr>
        <a:solidFill>
          <a:srgbClr val="FFFFFF"/>
        </a:solidFill>
        <a:effectLst/>
      </p:bgPr>
    </p:bg>
    <p:spTree>
      <p:nvGrpSpPr>
        <p:cNvPr id="1" name=""/>
        <p:cNvGrpSpPr/>
        <p:nvPr/>
      </p:nvGrpSpPr>
      <p:grpSpPr>
        <a:xfrm>
          <a:off x="0" y="0"/>
          <a:ext cx="0" cy="0"/>
          <a:chOff x="0" y="0"/>
          <a:chExt cx="0" cy="0"/>
        </a:xfrm>
      </p:grpSpPr>
      <p:sp>
        <p:nvSpPr>
          <p:cNvPr id="763"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764"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765"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66" name="Please add slide headline here"/>
          <p:cNvSpPr txBox="1">
            <a:spLocks noGrp="1"/>
          </p:cNvSpPr>
          <p:nvPr>
            <p:ph type="title" hasCustomPrompt="1"/>
          </p:nvPr>
        </p:nvSpPr>
        <p:spPr>
          <a:xfrm>
            <a:off x="0" y="0"/>
            <a:ext cx="1271" cy="1271"/>
          </a:xfrm>
          <a:prstGeom prst="rect">
            <a:avLst/>
          </a:prstGeom>
        </p:spPr>
        <p:txBody>
          <a:bodyPr lIns="0" tIns="0" rIns="0" bIns="0" anchor="t">
            <a:normAutofit/>
          </a:bodyPr>
          <a:lstStyle>
            <a:lvl1pPr defTabSz="914400">
              <a:lnSpc>
                <a:spcPct val="100000"/>
              </a:lnSpc>
              <a:defRPr sz="2000" spc="100">
                <a:solidFill>
                  <a:schemeClr val="accent6"/>
                </a:solidFill>
              </a:defRPr>
            </a:lvl1pPr>
          </a:lstStyle>
          <a:p>
            <a:r>
              <a:t>Please add slide headline here</a:t>
            </a:r>
          </a:p>
        </p:txBody>
      </p:sp>
      <p:sp>
        <p:nvSpPr>
          <p:cNvPr id="7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resale_Case Study_1">
    <p:bg>
      <p:bgPr>
        <a:solidFill>
          <a:srgbClr val="FFFFFF"/>
        </a:solidFill>
        <a:effectLst/>
      </p:bgPr>
    </p:bg>
    <p:spTree>
      <p:nvGrpSpPr>
        <p:cNvPr id="1" name=""/>
        <p:cNvGrpSpPr/>
        <p:nvPr/>
      </p:nvGrpSpPr>
      <p:grpSpPr>
        <a:xfrm>
          <a:off x="0" y="0"/>
          <a:ext cx="0" cy="0"/>
          <a:chOff x="0" y="0"/>
          <a:chExt cx="0" cy="0"/>
        </a:xfrm>
      </p:grpSpPr>
      <p:sp>
        <p:nvSpPr>
          <p:cNvPr id="77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77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77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77" name="Picture Placeholder 7"/>
          <p:cNvSpPr>
            <a:spLocks noGrp="1"/>
          </p:cNvSpPr>
          <p:nvPr>
            <p:ph type="pic" idx="21"/>
          </p:nvPr>
        </p:nvSpPr>
        <p:spPr>
          <a:xfrm>
            <a:off x="3467100" y="0"/>
            <a:ext cx="5676900" cy="5143500"/>
          </a:xfrm>
          <a:prstGeom prst="rect">
            <a:avLst/>
          </a:prstGeom>
        </p:spPr>
        <p:txBody>
          <a:bodyPr lIns="91439" rIns="91439"/>
          <a:lstStyle/>
          <a:p>
            <a:endParaRPr/>
          </a:p>
        </p:txBody>
      </p:sp>
      <p:sp>
        <p:nvSpPr>
          <p:cNvPr id="778" name="Please add slide headline here"/>
          <p:cNvSpPr txBox="1">
            <a:spLocks noGrp="1"/>
          </p:cNvSpPr>
          <p:nvPr>
            <p:ph type="title" hasCustomPrompt="1"/>
          </p:nvPr>
        </p:nvSpPr>
        <p:spPr>
          <a:xfrm>
            <a:off x="360365" y="228798"/>
            <a:ext cx="2746371" cy="615553"/>
          </a:xfrm>
          <a:prstGeom prst="rect">
            <a:avLst/>
          </a:prstGeom>
        </p:spPr>
        <p:txBody>
          <a:bodyPr lIns="0" tIns="0" rIns="0" bIns="0" anchor="t">
            <a:normAutofit/>
          </a:bodyPr>
          <a:lstStyle>
            <a:lvl1pPr defTabSz="914400">
              <a:lnSpc>
                <a:spcPct val="100000"/>
              </a:lnSpc>
              <a:defRPr sz="2000" spc="100">
                <a:solidFill>
                  <a:schemeClr val="accent6"/>
                </a:solidFill>
              </a:defRPr>
            </a:lvl1pPr>
          </a:lstStyle>
          <a:p>
            <a:r>
              <a:t>Please add slide headline here</a:t>
            </a:r>
          </a:p>
        </p:txBody>
      </p:sp>
      <p:sp>
        <p:nvSpPr>
          <p:cNvPr id="779" name="Slide Number"/>
          <p:cNvSpPr txBox="1">
            <a:spLocks noGrp="1"/>
          </p:cNvSpPr>
          <p:nvPr>
            <p:ph type="sldNum" sz="quarter" idx="2"/>
          </p:nvPr>
        </p:nvSpPr>
        <p:spPr>
          <a:xfrm>
            <a:off x="8619055" y="4907626"/>
            <a:ext cx="188078" cy="173155"/>
          </a:xfrm>
          <a:prstGeom prst="rect">
            <a:avLst/>
          </a:prstGeom>
        </p:spPr>
        <p:txBody>
          <a:bodyPr lIns="34289" tIns="34289" rIns="34289" bIns="34289"/>
          <a:lstStyle>
            <a:lvl1pPr defTabSz="342542">
              <a:defRPr sz="800" spc="15">
                <a:solidFill>
                  <a:srgbClr val="464547"/>
                </a:solidFill>
                <a:latin typeface="Calibri Light"/>
                <a:ea typeface="Calibri Light"/>
                <a:cs typeface="Calibri Light"/>
                <a:sym typeface="Calibri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_3">
    <p:bg>
      <p:bgPr>
        <a:solidFill>
          <a:srgbClr val="FFFFFF"/>
        </a:solidFill>
        <a:effectLst/>
      </p:bgPr>
    </p:bg>
    <p:spTree>
      <p:nvGrpSpPr>
        <p:cNvPr id="1" name=""/>
        <p:cNvGrpSpPr/>
        <p:nvPr/>
      </p:nvGrpSpPr>
      <p:grpSpPr>
        <a:xfrm>
          <a:off x="0" y="0"/>
          <a:ext cx="0" cy="0"/>
          <a:chOff x="0" y="0"/>
          <a:chExt cx="0" cy="0"/>
        </a:xfrm>
      </p:grpSpPr>
      <p:sp>
        <p:nvSpPr>
          <p:cNvPr id="67"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68"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69"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70" name="Body Level One…"/>
          <p:cNvSpPr txBox="1">
            <a:spLocks noGrp="1"/>
          </p:cNvSpPr>
          <p:nvPr>
            <p:ph type="body" sz="quarter" idx="1" hasCustomPrompt="1"/>
          </p:nvPr>
        </p:nvSpPr>
        <p:spPr>
          <a:xfrm>
            <a:off x="2311420" y="472242"/>
            <a:ext cx="5750911" cy="949791"/>
          </a:xfrm>
          <a:prstGeom prst="rect">
            <a:avLst/>
          </a:prstGeom>
        </p:spPr>
        <p:txBody>
          <a:bodyPr>
            <a:normAutofit/>
          </a:bodyPr>
          <a:lstStyle>
            <a:lvl1pPr defTabSz="914400">
              <a:lnSpc>
                <a:spcPct val="100000"/>
              </a:lnSpc>
              <a:spcBef>
                <a:spcPts val="0"/>
              </a:spcBef>
              <a:defRPr sz="3200" b="0" spc="100">
                <a:latin typeface="Calibri Light"/>
                <a:ea typeface="Calibri Light"/>
                <a:cs typeface="Calibri Light"/>
                <a:sym typeface="Calibri Light"/>
              </a:defRPr>
            </a:lvl1pPr>
            <a:lvl2pPr marL="955963" indent="-498763" defTabSz="914400">
              <a:lnSpc>
                <a:spcPct val="100000"/>
              </a:lnSpc>
              <a:spcBef>
                <a:spcPts val="0"/>
              </a:spcBef>
              <a:buSzPct val="100000"/>
              <a:buChar char="•"/>
              <a:defRPr sz="3200" b="0" spc="100">
                <a:latin typeface="Calibri Light"/>
                <a:ea typeface="Calibri Light"/>
                <a:cs typeface="Calibri Light"/>
                <a:sym typeface="Calibri Light"/>
              </a:defRPr>
            </a:lvl2pPr>
            <a:lvl3pPr marL="1413163" indent="-498763" defTabSz="914400">
              <a:lnSpc>
                <a:spcPct val="100000"/>
              </a:lnSpc>
              <a:spcBef>
                <a:spcPts val="0"/>
              </a:spcBef>
              <a:buSzPct val="100000"/>
              <a:buChar char="•"/>
              <a:defRPr sz="3200" b="0" spc="100">
                <a:latin typeface="Calibri Light"/>
                <a:ea typeface="Calibri Light"/>
                <a:cs typeface="Calibri Light"/>
                <a:sym typeface="Calibri Light"/>
              </a:defRPr>
            </a:lvl3pPr>
            <a:lvl4pPr marL="2202872" indent="-831272" defTabSz="914400">
              <a:lnSpc>
                <a:spcPct val="100000"/>
              </a:lnSpc>
              <a:spcBef>
                <a:spcPts val="0"/>
              </a:spcBef>
              <a:buSzPct val="100000"/>
              <a:buChar char="•"/>
              <a:defRPr sz="3200" b="0" spc="100">
                <a:latin typeface="Calibri Light"/>
                <a:ea typeface="Calibri Light"/>
                <a:cs typeface="Calibri Light"/>
                <a:sym typeface="Calibri Light"/>
              </a:defRPr>
            </a:lvl4pPr>
            <a:lvl5pPr indent="1828800" defTabSz="914400">
              <a:lnSpc>
                <a:spcPct val="100000"/>
              </a:lnSpc>
              <a:spcBef>
                <a:spcPts val="0"/>
              </a:spcBef>
              <a:defRPr sz="3200" b="0" spc="100">
                <a:latin typeface="Calibri Light"/>
                <a:ea typeface="Calibri Light"/>
                <a:cs typeface="Calibri Light"/>
                <a:sym typeface="Calibri Light"/>
              </a:defRPr>
            </a:lvl5pPr>
          </a:lstStyle>
          <a:p>
            <a:r>
              <a:t>Long Section TitleComes Here</a:t>
            </a:r>
          </a:p>
          <a:p>
            <a:pPr lvl="1"/>
            <a:endParaRPr/>
          </a:p>
          <a:p>
            <a:pPr lvl="2"/>
            <a:endParaRPr/>
          </a:p>
          <a:p>
            <a:pPr lvl="3"/>
            <a:endParaRPr/>
          </a:p>
          <a:p>
            <a:pPr lvl="4"/>
            <a:endParaRPr/>
          </a:p>
        </p:txBody>
      </p:sp>
      <p:sp>
        <p:nvSpPr>
          <p:cNvPr id="71" name="Text Placeholder 13"/>
          <p:cNvSpPr>
            <a:spLocks noGrp="1"/>
          </p:cNvSpPr>
          <p:nvPr>
            <p:ph type="body" sz="quarter" idx="21" hasCustomPrompt="1"/>
          </p:nvPr>
        </p:nvSpPr>
        <p:spPr>
          <a:xfrm>
            <a:off x="2311419" y="1545301"/>
            <a:ext cx="5750902" cy="328109"/>
          </a:xfrm>
          <a:prstGeom prst="rect">
            <a:avLst/>
          </a:prstGeom>
        </p:spPr>
        <p:txBody>
          <a:bodyPr>
            <a:normAutofit/>
          </a:bodyPr>
          <a:lstStyle>
            <a:lvl1pPr defTabSz="914400">
              <a:lnSpc>
                <a:spcPct val="100000"/>
              </a:lnSpc>
              <a:spcBef>
                <a:spcPts val="300"/>
              </a:spcBef>
              <a:defRPr spc="100">
                <a:solidFill>
                  <a:schemeClr val="accent2"/>
                </a:solidFill>
              </a:defRPr>
            </a:lvl1pPr>
          </a:lstStyle>
          <a:p>
            <a:r>
              <a:t>LONG SUBTITLE HERE</a:t>
            </a:r>
          </a:p>
        </p:txBody>
      </p:sp>
      <p:sp>
        <p:nvSpPr>
          <p:cNvPr id="72" name="Picture Placeholder 2"/>
          <p:cNvSpPr>
            <a:spLocks noGrp="1"/>
          </p:cNvSpPr>
          <p:nvPr>
            <p:ph type="pic" idx="22"/>
          </p:nvPr>
        </p:nvSpPr>
        <p:spPr>
          <a:xfrm>
            <a:off x="0" y="2319453"/>
            <a:ext cx="9144000" cy="2824047"/>
          </a:xfrm>
          <a:prstGeom prst="rect">
            <a:avLst/>
          </a:prstGeom>
        </p:spPr>
        <p:txBody>
          <a:bodyPr lIns="91439" rIns="91439"/>
          <a:lstStyle/>
          <a:p>
            <a:endParaRPr/>
          </a:p>
        </p:txBody>
      </p:sp>
      <p:sp>
        <p:nvSpPr>
          <p:cNvPr id="73" name="Straight Connector 2"/>
          <p:cNvSpPr/>
          <p:nvPr/>
        </p:nvSpPr>
        <p:spPr>
          <a:xfrm flipH="1">
            <a:off x="1906859" y="501807"/>
            <a:ext cx="1" cy="1360450"/>
          </a:xfrm>
          <a:prstGeom prst="line">
            <a:avLst/>
          </a:prstGeom>
          <a:ln w="12700">
            <a:solidFill>
              <a:srgbClr val="FFFFFF"/>
            </a:solidFill>
            <a:miter/>
          </a:ln>
        </p:spPr>
        <p:txBody>
          <a:bodyPr lIns="45719" rIns="45719"/>
          <a:lstStyle/>
          <a:p>
            <a:endParaRPr/>
          </a:p>
        </p:txBody>
      </p:sp>
      <p:sp>
        <p:nvSpPr>
          <p:cNvPr id="74" name="Oval 17"/>
          <p:cNvSpPr/>
          <p:nvPr/>
        </p:nvSpPr>
        <p:spPr>
          <a:xfrm>
            <a:off x="551430" y="673521"/>
            <a:ext cx="934741" cy="934741"/>
          </a:xfrm>
          <a:prstGeom prst="ellipse">
            <a:avLst/>
          </a:prstGeom>
          <a:solidFill>
            <a:schemeClr val="accent2"/>
          </a:solidFill>
          <a:ln w="12700">
            <a:miter lim="400000"/>
          </a:ln>
        </p:spPr>
        <p:txBody>
          <a:bodyPr lIns="45719" rIns="45719" anchor="ctr"/>
          <a:lstStyle/>
          <a:p>
            <a:pPr algn="ctr">
              <a:defRPr sz="2000">
                <a:solidFill>
                  <a:srgbClr val="FFFFFF"/>
                </a:solidFill>
              </a:defRPr>
            </a:pPr>
            <a:endParaRPr/>
          </a:p>
        </p:txBody>
      </p:sp>
      <p:pic>
        <p:nvPicPr>
          <p:cNvPr id="75" name="Picture 11" descr="Picture 11"/>
          <p:cNvPicPr>
            <a:picLocks noChangeAspect="1"/>
          </p:cNvPicPr>
          <p:nvPr/>
        </p:nvPicPr>
        <p:blipFill>
          <a:blip r:embed="rId3"/>
          <a:srcRect r="41690" b="54904"/>
          <a:stretch>
            <a:fillRect/>
          </a:stretch>
        </p:blipFill>
        <p:spPr>
          <a:xfrm>
            <a:off x="6394755" y="-1"/>
            <a:ext cx="2749245" cy="2319454"/>
          </a:xfrm>
          <a:prstGeom prst="rect">
            <a:avLst/>
          </a:prstGeom>
          <a:ln w="12700">
            <a:miter lim="400000"/>
          </a:ln>
        </p:spPr>
      </p:pic>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_4">
    <p:bg>
      <p:bgPr>
        <a:solidFill>
          <a:srgbClr val="FFFFFF"/>
        </a:solidFill>
        <a:effectLst/>
      </p:bgPr>
    </p:bg>
    <p:spTree>
      <p:nvGrpSpPr>
        <p:cNvPr id="1" name=""/>
        <p:cNvGrpSpPr/>
        <p:nvPr/>
      </p:nvGrpSpPr>
      <p:grpSpPr>
        <a:xfrm>
          <a:off x="0" y="0"/>
          <a:ext cx="0" cy="0"/>
          <a:chOff x="0" y="0"/>
          <a:chExt cx="0" cy="0"/>
        </a:xfrm>
      </p:grpSpPr>
      <p:sp>
        <p:nvSpPr>
          <p:cNvPr id="83"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84"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85"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86" name="Body Level One…"/>
          <p:cNvSpPr txBox="1">
            <a:spLocks noGrp="1"/>
          </p:cNvSpPr>
          <p:nvPr>
            <p:ph type="body" sz="quarter" idx="1" hasCustomPrompt="1"/>
          </p:nvPr>
        </p:nvSpPr>
        <p:spPr>
          <a:xfrm>
            <a:off x="2311420" y="472242"/>
            <a:ext cx="5750911" cy="949791"/>
          </a:xfrm>
          <a:prstGeom prst="rect">
            <a:avLst/>
          </a:prstGeom>
        </p:spPr>
        <p:txBody>
          <a:bodyPr>
            <a:normAutofit/>
          </a:bodyPr>
          <a:lstStyle>
            <a:lvl1pPr defTabSz="914400">
              <a:lnSpc>
                <a:spcPct val="100000"/>
              </a:lnSpc>
              <a:spcBef>
                <a:spcPts val="0"/>
              </a:spcBef>
              <a:defRPr sz="3200" b="0" spc="100">
                <a:latin typeface="Calibri Light"/>
                <a:ea typeface="Calibri Light"/>
                <a:cs typeface="Calibri Light"/>
                <a:sym typeface="Calibri Light"/>
              </a:defRPr>
            </a:lvl1pPr>
            <a:lvl2pPr marL="955963" indent="-498763" defTabSz="914400">
              <a:lnSpc>
                <a:spcPct val="100000"/>
              </a:lnSpc>
              <a:spcBef>
                <a:spcPts val="0"/>
              </a:spcBef>
              <a:buSzPct val="100000"/>
              <a:buChar char="•"/>
              <a:defRPr sz="3200" b="0" spc="100">
                <a:latin typeface="Calibri Light"/>
                <a:ea typeface="Calibri Light"/>
                <a:cs typeface="Calibri Light"/>
                <a:sym typeface="Calibri Light"/>
              </a:defRPr>
            </a:lvl2pPr>
            <a:lvl3pPr marL="1413163" indent="-498763" defTabSz="914400">
              <a:lnSpc>
                <a:spcPct val="100000"/>
              </a:lnSpc>
              <a:spcBef>
                <a:spcPts val="0"/>
              </a:spcBef>
              <a:buSzPct val="100000"/>
              <a:buChar char="•"/>
              <a:defRPr sz="3200" b="0" spc="100">
                <a:latin typeface="Calibri Light"/>
                <a:ea typeface="Calibri Light"/>
                <a:cs typeface="Calibri Light"/>
                <a:sym typeface="Calibri Light"/>
              </a:defRPr>
            </a:lvl3pPr>
            <a:lvl4pPr marL="2202872" indent="-831272" defTabSz="914400">
              <a:lnSpc>
                <a:spcPct val="100000"/>
              </a:lnSpc>
              <a:spcBef>
                <a:spcPts val="0"/>
              </a:spcBef>
              <a:buSzPct val="100000"/>
              <a:buChar char="•"/>
              <a:defRPr sz="3200" b="0" spc="100">
                <a:latin typeface="Calibri Light"/>
                <a:ea typeface="Calibri Light"/>
                <a:cs typeface="Calibri Light"/>
                <a:sym typeface="Calibri Light"/>
              </a:defRPr>
            </a:lvl4pPr>
            <a:lvl5pPr indent="1828800" defTabSz="914400">
              <a:lnSpc>
                <a:spcPct val="100000"/>
              </a:lnSpc>
              <a:spcBef>
                <a:spcPts val="0"/>
              </a:spcBef>
              <a:defRPr sz="3200" b="0" spc="100">
                <a:latin typeface="Calibri Light"/>
                <a:ea typeface="Calibri Light"/>
                <a:cs typeface="Calibri Light"/>
                <a:sym typeface="Calibri Light"/>
              </a:defRPr>
            </a:lvl5pPr>
          </a:lstStyle>
          <a:p>
            <a:r>
              <a:t>Long Section TitleComes Here</a:t>
            </a:r>
          </a:p>
          <a:p>
            <a:pPr lvl="1"/>
            <a:endParaRPr/>
          </a:p>
          <a:p>
            <a:pPr lvl="2"/>
            <a:endParaRPr/>
          </a:p>
          <a:p>
            <a:pPr lvl="3"/>
            <a:endParaRPr/>
          </a:p>
          <a:p>
            <a:pPr lvl="4"/>
            <a:endParaRPr/>
          </a:p>
        </p:txBody>
      </p:sp>
      <p:sp>
        <p:nvSpPr>
          <p:cNvPr id="87" name="Text Placeholder 13"/>
          <p:cNvSpPr>
            <a:spLocks noGrp="1"/>
          </p:cNvSpPr>
          <p:nvPr>
            <p:ph type="body" sz="quarter" idx="21" hasCustomPrompt="1"/>
          </p:nvPr>
        </p:nvSpPr>
        <p:spPr>
          <a:xfrm>
            <a:off x="2311419" y="1545301"/>
            <a:ext cx="5750902" cy="328109"/>
          </a:xfrm>
          <a:prstGeom prst="rect">
            <a:avLst/>
          </a:prstGeom>
        </p:spPr>
        <p:txBody>
          <a:bodyPr>
            <a:normAutofit/>
          </a:bodyPr>
          <a:lstStyle>
            <a:lvl1pPr defTabSz="914400">
              <a:lnSpc>
                <a:spcPct val="100000"/>
              </a:lnSpc>
              <a:spcBef>
                <a:spcPts val="300"/>
              </a:spcBef>
              <a:defRPr spc="100">
                <a:solidFill>
                  <a:schemeClr val="accent3"/>
                </a:solidFill>
              </a:defRPr>
            </a:lvl1pPr>
          </a:lstStyle>
          <a:p>
            <a:r>
              <a:t>LONG SUBTITLE HERE</a:t>
            </a:r>
          </a:p>
        </p:txBody>
      </p:sp>
      <p:sp>
        <p:nvSpPr>
          <p:cNvPr id="88" name="Picture Placeholder 2"/>
          <p:cNvSpPr>
            <a:spLocks noGrp="1"/>
          </p:cNvSpPr>
          <p:nvPr>
            <p:ph type="pic" idx="22"/>
          </p:nvPr>
        </p:nvSpPr>
        <p:spPr>
          <a:xfrm>
            <a:off x="0" y="2319453"/>
            <a:ext cx="9144000" cy="2824047"/>
          </a:xfrm>
          <a:prstGeom prst="rect">
            <a:avLst/>
          </a:prstGeom>
        </p:spPr>
        <p:txBody>
          <a:bodyPr lIns="91439" rIns="91439"/>
          <a:lstStyle/>
          <a:p>
            <a:endParaRPr/>
          </a:p>
        </p:txBody>
      </p:sp>
      <p:sp>
        <p:nvSpPr>
          <p:cNvPr id="89" name="Straight Connector 2"/>
          <p:cNvSpPr/>
          <p:nvPr/>
        </p:nvSpPr>
        <p:spPr>
          <a:xfrm flipH="1">
            <a:off x="1906859" y="501807"/>
            <a:ext cx="1" cy="1360450"/>
          </a:xfrm>
          <a:prstGeom prst="line">
            <a:avLst/>
          </a:prstGeom>
          <a:ln w="12700">
            <a:solidFill>
              <a:srgbClr val="FFFFFF"/>
            </a:solidFill>
            <a:miter/>
          </a:ln>
        </p:spPr>
        <p:txBody>
          <a:bodyPr lIns="45719" rIns="45719"/>
          <a:lstStyle/>
          <a:p>
            <a:endParaRPr/>
          </a:p>
        </p:txBody>
      </p:sp>
      <p:sp>
        <p:nvSpPr>
          <p:cNvPr id="90" name="Oval 17"/>
          <p:cNvSpPr/>
          <p:nvPr/>
        </p:nvSpPr>
        <p:spPr>
          <a:xfrm>
            <a:off x="551430" y="673521"/>
            <a:ext cx="934741" cy="934741"/>
          </a:xfrm>
          <a:prstGeom prst="ellipse">
            <a:avLst/>
          </a:prstGeom>
          <a:solidFill>
            <a:schemeClr val="accent3"/>
          </a:solidFill>
          <a:ln w="12700">
            <a:miter lim="400000"/>
          </a:ln>
        </p:spPr>
        <p:txBody>
          <a:bodyPr lIns="45719" rIns="45719" anchor="ctr"/>
          <a:lstStyle/>
          <a:p>
            <a:pPr algn="ctr">
              <a:defRPr sz="2000">
                <a:solidFill>
                  <a:srgbClr val="FFFFFF"/>
                </a:solidFill>
              </a:defRPr>
            </a:pPr>
            <a:endParaRPr/>
          </a:p>
        </p:txBody>
      </p:sp>
      <p:pic>
        <p:nvPicPr>
          <p:cNvPr id="91" name="Picture 11" descr="Picture 11"/>
          <p:cNvPicPr>
            <a:picLocks noChangeAspect="1"/>
          </p:cNvPicPr>
          <p:nvPr/>
        </p:nvPicPr>
        <p:blipFill>
          <a:blip r:embed="rId3"/>
          <a:srcRect r="41690" b="54904"/>
          <a:stretch>
            <a:fillRect/>
          </a:stretch>
        </p:blipFill>
        <p:spPr>
          <a:xfrm>
            <a:off x="6394755" y="-1"/>
            <a:ext cx="2749245" cy="2319454"/>
          </a:xfrm>
          <a:prstGeom prst="rect">
            <a:avLst/>
          </a:prstGeom>
          <a:ln w="12700">
            <a:miter lim="400000"/>
          </a:ln>
        </p:spPr>
      </p:pic>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caffolding_Slide">
    <p:bg>
      <p:bgPr>
        <a:solidFill>
          <a:srgbClr val="FFFFFF"/>
        </a:solidFill>
        <a:effectLst/>
      </p:bgPr>
    </p:bg>
    <p:spTree>
      <p:nvGrpSpPr>
        <p:cNvPr id="1" name=""/>
        <p:cNvGrpSpPr/>
        <p:nvPr/>
      </p:nvGrpSpPr>
      <p:grpSpPr>
        <a:xfrm>
          <a:off x="0" y="0"/>
          <a:ext cx="0" cy="0"/>
          <a:chOff x="0" y="0"/>
          <a:chExt cx="0" cy="0"/>
        </a:xfrm>
      </p:grpSpPr>
      <p:sp>
        <p:nvSpPr>
          <p:cNvPr id="99"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00"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101"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102" name="Straight Connector 52"/>
          <p:cNvSpPr/>
          <p:nvPr/>
        </p:nvSpPr>
        <p:spPr>
          <a:xfrm flipH="1">
            <a:off x="985344" y="1380296"/>
            <a:ext cx="1" cy="2849366"/>
          </a:xfrm>
          <a:prstGeom prst="line">
            <a:avLst/>
          </a:prstGeom>
          <a:ln w="19050">
            <a:solidFill>
              <a:srgbClr val="FFFFFF"/>
            </a:solidFill>
            <a:prstDash val="sysDot"/>
            <a:miter/>
          </a:ln>
        </p:spPr>
        <p:txBody>
          <a:bodyPr lIns="45719" rIns="45719"/>
          <a:lstStyle/>
          <a:p>
            <a:endParaRPr/>
          </a:p>
        </p:txBody>
      </p:sp>
      <p:sp>
        <p:nvSpPr>
          <p:cNvPr id="103" name="Oval 51"/>
          <p:cNvSpPr/>
          <p:nvPr/>
        </p:nvSpPr>
        <p:spPr>
          <a:xfrm>
            <a:off x="721526" y="3819452"/>
            <a:ext cx="527637" cy="527637"/>
          </a:xfrm>
          <a:prstGeom prst="ellipse">
            <a:avLst/>
          </a:prstGeom>
          <a:solidFill>
            <a:schemeClr val="accent3"/>
          </a:solidFill>
          <a:ln w="12700">
            <a:miter lim="400000"/>
          </a:ln>
        </p:spPr>
        <p:txBody>
          <a:bodyPr lIns="45719" rIns="45719" anchor="ctr"/>
          <a:lstStyle/>
          <a:p>
            <a:pPr algn="ctr">
              <a:defRPr>
                <a:solidFill>
                  <a:srgbClr val="FFFFFF"/>
                </a:solidFill>
              </a:defRPr>
            </a:pPr>
            <a:endParaRPr/>
          </a:p>
        </p:txBody>
      </p:sp>
      <p:sp>
        <p:nvSpPr>
          <p:cNvPr id="104" name="Oval 49"/>
          <p:cNvSpPr/>
          <p:nvPr/>
        </p:nvSpPr>
        <p:spPr>
          <a:xfrm>
            <a:off x="721526" y="2095755"/>
            <a:ext cx="527637" cy="527638"/>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105" name="Oval 50"/>
          <p:cNvSpPr/>
          <p:nvPr/>
        </p:nvSpPr>
        <p:spPr>
          <a:xfrm>
            <a:off x="721526" y="2957604"/>
            <a:ext cx="527637" cy="527637"/>
          </a:xfrm>
          <a:prstGeom prst="ellipse">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106" name="Oval 4"/>
          <p:cNvSpPr/>
          <p:nvPr/>
        </p:nvSpPr>
        <p:spPr>
          <a:xfrm>
            <a:off x="721526" y="1233907"/>
            <a:ext cx="527637" cy="527637"/>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07" name="Straight Connector 11"/>
          <p:cNvSpPr/>
          <p:nvPr/>
        </p:nvSpPr>
        <p:spPr>
          <a:xfrm>
            <a:off x="0" y="844658"/>
            <a:ext cx="9144000" cy="1"/>
          </a:xfrm>
          <a:prstGeom prst="line">
            <a:avLst/>
          </a:prstGeom>
          <a:ln w="6350">
            <a:solidFill>
              <a:srgbClr val="FFFFFF"/>
            </a:solidFill>
            <a:miter/>
          </a:ln>
        </p:spPr>
        <p:txBody>
          <a:bodyPr lIns="45719" rIns="45719"/>
          <a:lstStyle/>
          <a:p>
            <a:endParaRPr/>
          </a:p>
        </p:txBody>
      </p:sp>
      <p:sp>
        <p:nvSpPr>
          <p:cNvPr id="108" name="Rectangle 8"/>
          <p:cNvSpPr txBox="1"/>
          <p:nvPr/>
        </p:nvSpPr>
        <p:spPr>
          <a:xfrm>
            <a:off x="797707" y="1330214"/>
            <a:ext cx="375275"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000" b="1" spc="200">
                <a:solidFill>
                  <a:srgbClr val="FFFFFF"/>
                </a:solidFill>
              </a:defRPr>
            </a:lvl1pPr>
          </a:lstStyle>
          <a:p>
            <a:r>
              <a:t>1</a:t>
            </a:r>
          </a:p>
        </p:txBody>
      </p:sp>
      <p:sp>
        <p:nvSpPr>
          <p:cNvPr id="109" name="Rectangle 18"/>
          <p:cNvSpPr txBox="1"/>
          <p:nvPr/>
        </p:nvSpPr>
        <p:spPr>
          <a:xfrm>
            <a:off x="820079" y="2181100"/>
            <a:ext cx="330532"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000" b="1" spc="200">
                <a:solidFill>
                  <a:srgbClr val="FFFFFF"/>
                </a:solidFill>
              </a:defRPr>
            </a:lvl1pPr>
          </a:lstStyle>
          <a:p>
            <a:r>
              <a:t>2</a:t>
            </a:r>
          </a:p>
        </p:txBody>
      </p:sp>
      <p:sp>
        <p:nvSpPr>
          <p:cNvPr id="110" name="Rectangle 22"/>
          <p:cNvSpPr txBox="1"/>
          <p:nvPr/>
        </p:nvSpPr>
        <p:spPr>
          <a:xfrm>
            <a:off x="820079" y="3050538"/>
            <a:ext cx="330532"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000" b="1" spc="200">
                <a:solidFill>
                  <a:srgbClr val="FFFFFF"/>
                </a:solidFill>
              </a:defRPr>
            </a:lvl1pPr>
          </a:lstStyle>
          <a:p>
            <a:r>
              <a:t>3</a:t>
            </a:r>
          </a:p>
        </p:txBody>
      </p:sp>
      <p:sp>
        <p:nvSpPr>
          <p:cNvPr id="111" name="Rectangle 26"/>
          <p:cNvSpPr txBox="1"/>
          <p:nvPr/>
        </p:nvSpPr>
        <p:spPr>
          <a:xfrm>
            <a:off x="801269" y="3909815"/>
            <a:ext cx="368151"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000" b="1" spc="200">
                <a:solidFill>
                  <a:srgbClr val="FFFFFF"/>
                </a:solidFill>
              </a:defRPr>
            </a:lvl1pPr>
          </a:lstStyle>
          <a:p>
            <a:r>
              <a:t>4</a:t>
            </a:r>
          </a:p>
        </p:txBody>
      </p:sp>
      <p:sp>
        <p:nvSpPr>
          <p:cNvPr id="112" name="Body Level One…"/>
          <p:cNvSpPr txBox="1">
            <a:spLocks noGrp="1"/>
          </p:cNvSpPr>
          <p:nvPr>
            <p:ph type="body" sz="quarter" idx="1" hasCustomPrompt="1"/>
          </p:nvPr>
        </p:nvSpPr>
        <p:spPr>
          <a:xfrm>
            <a:off x="644525" y="268281"/>
            <a:ext cx="5803983" cy="328109"/>
          </a:xfrm>
          <a:prstGeom prst="rect">
            <a:avLst/>
          </a:prstGeom>
        </p:spPr>
        <p:txBody>
          <a:bodyPr anchor="ctr">
            <a:normAutofit/>
          </a:bodyPr>
          <a:lstStyle>
            <a:lvl1pPr defTabSz="914400">
              <a:lnSpc>
                <a:spcPct val="100000"/>
              </a:lnSpc>
              <a:spcBef>
                <a:spcPts val="300"/>
              </a:spcBef>
              <a:defRPr sz="2400" b="0" spc="200"/>
            </a:lvl1pPr>
            <a:lvl2pPr marL="831272" indent="-374072" defTabSz="914400">
              <a:lnSpc>
                <a:spcPct val="100000"/>
              </a:lnSpc>
              <a:spcBef>
                <a:spcPts val="300"/>
              </a:spcBef>
              <a:buSzPct val="100000"/>
              <a:buChar char="•"/>
              <a:defRPr sz="2400" b="0" spc="200"/>
            </a:lvl2pPr>
            <a:lvl3pPr marL="1288472" indent="-374072" defTabSz="914400">
              <a:lnSpc>
                <a:spcPct val="100000"/>
              </a:lnSpc>
              <a:spcBef>
                <a:spcPts val="300"/>
              </a:spcBef>
              <a:buSzPct val="100000"/>
              <a:buChar char="•"/>
              <a:defRPr sz="2400" b="0" spc="200"/>
            </a:lvl3pPr>
            <a:lvl4pPr marL="1995054" indent="-623454" defTabSz="914400">
              <a:lnSpc>
                <a:spcPct val="100000"/>
              </a:lnSpc>
              <a:spcBef>
                <a:spcPts val="300"/>
              </a:spcBef>
              <a:buSzPct val="100000"/>
              <a:buChar char="•"/>
              <a:defRPr sz="2400" b="0" spc="200"/>
            </a:lvl4pPr>
            <a:lvl5pPr indent="1828800" defTabSz="914400">
              <a:lnSpc>
                <a:spcPct val="100000"/>
              </a:lnSpc>
              <a:spcBef>
                <a:spcPts val="300"/>
              </a:spcBef>
              <a:defRPr sz="2400" b="0" spc="200"/>
            </a:lvl5pPr>
          </a:lstStyle>
          <a:p>
            <a:r>
              <a:t>Scaffolding Slide</a:t>
            </a:r>
          </a:p>
          <a:p>
            <a:pPr lvl="1"/>
            <a:endParaRPr/>
          </a:p>
          <a:p>
            <a:pPr lvl="2"/>
            <a:endParaRPr/>
          </a:p>
          <a:p>
            <a:pPr lvl="3"/>
            <a:endParaRPr/>
          </a:p>
          <a:p>
            <a:pPr lvl="4"/>
            <a:endParaRPr/>
          </a:p>
        </p:txBody>
      </p:sp>
      <p:sp>
        <p:nvSpPr>
          <p:cNvPr id="113" name="Text Placeholder 13"/>
          <p:cNvSpPr>
            <a:spLocks noGrp="1"/>
          </p:cNvSpPr>
          <p:nvPr>
            <p:ph type="body" sz="quarter" idx="21" hasCustomPrompt="1"/>
          </p:nvPr>
        </p:nvSpPr>
        <p:spPr>
          <a:xfrm>
            <a:off x="1587082" y="1357505"/>
            <a:ext cx="4788428" cy="280441"/>
          </a:xfrm>
          <a:prstGeom prst="rect">
            <a:avLst/>
          </a:prstGeom>
        </p:spPr>
        <p:txBody>
          <a:bodyPr anchor="ctr">
            <a:normAutofit/>
          </a:bodyPr>
          <a:lstStyle>
            <a:lvl1pPr defTabSz="694944">
              <a:lnSpc>
                <a:spcPct val="100000"/>
              </a:lnSpc>
              <a:spcBef>
                <a:spcPts val="200"/>
              </a:spcBef>
              <a:defRPr sz="1520" b="0" spc="76">
                <a:latin typeface="Calibri Light"/>
                <a:ea typeface="Calibri Light"/>
                <a:cs typeface="Calibri Light"/>
                <a:sym typeface="Calibri Light"/>
              </a:defRPr>
            </a:lvl1pPr>
          </a:lstStyle>
          <a:p>
            <a:r>
              <a:t>Section One</a:t>
            </a:r>
          </a:p>
        </p:txBody>
      </p:sp>
      <p:sp>
        <p:nvSpPr>
          <p:cNvPr id="114" name="Text Placeholder 13"/>
          <p:cNvSpPr>
            <a:spLocks noGrp="1"/>
          </p:cNvSpPr>
          <p:nvPr>
            <p:ph type="body" sz="quarter" idx="22" hasCustomPrompt="1"/>
          </p:nvPr>
        </p:nvSpPr>
        <p:spPr>
          <a:xfrm>
            <a:off x="1587082" y="2219355"/>
            <a:ext cx="4788428" cy="280440"/>
          </a:xfrm>
          <a:prstGeom prst="rect">
            <a:avLst/>
          </a:prstGeom>
        </p:spPr>
        <p:txBody>
          <a:bodyPr anchor="ctr">
            <a:normAutofit/>
          </a:bodyPr>
          <a:lstStyle>
            <a:lvl1pPr defTabSz="694944">
              <a:lnSpc>
                <a:spcPct val="100000"/>
              </a:lnSpc>
              <a:spcBef>
                <a:spcPts val="200"/>
              </a:spcBef>
              <a:defRPr sz="1520" b="0" spc="76">
                <a:latin typeface="Calibri Light"/>
                <a:ea typeface="Calibri Light"/>
                <a:cs typeface="Calibri Light"/>
                <a:sym typeface="Calibri Light"/>
              </a:defRPr>
            </a:lvl1pPr>
          </a:lstStyle>
          <a:p>
            <a:r>
              <a:t>Section Two</a:t>
            </a:r>
          </a:p>
        </p:txBody>
      </p:sp>
      <p:sp>
        <p:nvSpPr>
          <p:cNvPr id="115" name="Text Placeholder 13"/>
          <p:cNvSpPr>
            <a:spLocks noGrp="1"/>
          </p:cNvSpPr>
          <p:nvPr>
            <p:ph type="body" sz="quarter" idx="23" hasCustomPrompt="1"/>
          </p:nvPr>
        </p:nvSpPr>
        <p:spPr>
          <a:xfrm>
            <a:off x="1587082" y="3081203"/>
            <a:ext cx="4788428" cy="280440"/>
          </a:xfrm>
          <a:prstGeom prst="rect">
            <a:avLst/>
          </a:prstGeom>
        </p:spPr>
        <p:txBody>
          <a:bodyPr anchor="ctr">
            <a:normAutofit/>
          </a:bodyPr>
          <a:lstStyle>
            <a:lvl1pPr defTabSz="694944">
              <a:lnSpc>
                <a:spcPct val="100000"/>
              </a:lnSpc>
              <a:spcBef>
                <a:spcPts val="200"/>
              </a:spcBef>
              <a:defRPr sz="1520" b="0" spc="76">
                <a:latin typeface="Calibri Light"/>
                <a:ea typeface="Calibri Light"/>
                <a:cs typeface="Calibri Light"/>
                <a:sym typeface="Calibri Light"/>
              </a:defRPr>
            </a:lvl1pPr>
          </a:lstStyle>
          <a:p>
            <a:r>
              <a:t>Section Three</a:t>
            </a:r>
          </a:p>
        </p:txBody>
      </p:sp>
      <p:sp>
        <p:nvSpPr>
          <p:cNvPr id="116" name="Text Placeholder 13"/>
          <p:cNvSpPr>
            <a:spLocks noGrp="1"/>
          </p:cNvSpPr>
          <p:nvPr>
            <p:ph type="body" sz="quarter" idx="24" hasCustomPrompt="1"/>
          </p:nvPr>
        </p:nvSpPr>
        <p:spPr>
          <a:xfrm>
            <a:off x="1587082" y="3943051"/>
            <a:ext cx="4788428" cy="280440"/>
          </a:xfrm>
          <a:prstGeom prst="rect">
            <a:avLst/>
          </a:prstGeom>
        </p:spPr>
        <p:txBody>
          <a:bodyPr anchor="ctr">
            <a:normAutofit/>
          </a:bodyPr>
          <a:lstStyle>
            <a:lvl1pPr defTabSz="694944">
              <a:lnSpc>
                <a:spcPct val="100000"/>
              </a:lnSpc>
              <a:spcBef>
                <a:spcPts val="200"/>
              </a:spcBef>
              <a:defRPr sz="1520" b="0" spc="76">
                <a:latin typeface="Calibri Light"/>
                <a:ea typeface="Calibri Light"/>
                <a:cs typeface="Calibri Light"/>
                <a:sym typeface="Calibri Light"/>
              </a:defRPr>
            </a:lvl1pPr>
          </a:lstStyle>
          <a:p>
            <a:r>
              <a:t>Section Four</a:t>
            </a:r>
          </a:p>
        </p:txBody>
      </p:sp>
      <p:sp>
        <p:nvSpPr>
          <p:cNvPr id="117"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pic>
        <p:nvPicPr>
          <p:cNvPr id="118" name="Picture 2" descr="Picture 2"/>
          <p:cNvPicPr>
            <a:picLocks noChangeAspect="1"/>
          </p:cNvPicPr>
          <p:nvPr/>
        </p:nvPicPr>
        <p:blipFill>
          <a:blip r:embed="rId3"/>
          <a:srcRect t="2036" r="27286" b="49203"/>
          <a:stretch>
            <a:fillRect/>
          </a:stretch>
        </p:blipFill>
        <p:spPr>
          <a:xfrm>
            <a:off x="5832923" y="2721439"/>
            <a:ext cx="3311078" cy="2422060"/>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peaker_Slide_1">
    <p:bg>
      <p:bgPr>
        <a:solidFill>
          <a:srgbClr val="FFFFFF"/>
        </a:solidFill>
        <a:effectLst/>
      </p:bgPr>
    </p:bg>
    <p:spTree>
      <p:nvGrpSpPr>
        <p:cNvPr id="1" name=""/>
        <p:cNvGrpSpPr/>
        <p:nvPr/>
      </p:nvGrpSpPr>
      <p:grpSpPr>
        <a:xfrm>
          <a:off x="0" y="0"/>
          <a:ext cx="0" cy="0"/>
          <a:chOff x="0" y="0"/>
          <a:chExt cx="0" cy="0"/>
        </a:xfrm>
      </p:grpSpPr>
      <p:sp>
        <p:nvSpPr>
          <p:cNvPr id="125"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26"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127"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128" name="Body Level One…"/>
          <p:cNvSpPr txBox="1">
            <a:spLocks noGrp="1"/>
          </p:cNvSpPr>
          <p:nvPr>
            <p:ph type="body" sz="quarter" idx="1" hasCustomPrompt="1"/>
          </p:nvPr>
        </p:nvSpPr>
        <p:spPr>
          <a:xfrm>
            <a:off x="3747189" y="1344298"/>
            <a:ext cx="4897626" cy="328109"/>
          </a:xfrm>
          <a:prstGeom prst="rect">
            <a:avLst/>
          </a:prstGeom>
        </p:spPr>
        <p:txBody>
          <a:bodyPr>
            <a:normAutofit/>
          </a:bodyPr>
          <a:lstStyle>
            <a:lvl1pPr defTabSz="914400">
              <a:lnSpc>
                <a:spcPct val="100000"/>
              </a:lnSpc>
              <a:spcBef>
                <a:spcPts val="300"/>
              </a:spcBef>
              <a:defRPr sz="1400" spc="100">
                <a:solidFill>
                  <a:schemeClr val="accent2"/>
                </a:solidFill>
              </a:defRPr>
            </a:lvl1pPr>
            <a:lvl2pPr marL="675409" indent="-218209" defTabSz="914400">
              <a:lnSpc>
                <a:spcPct val="100000"/>
              </a:lnSpc>
              <a:spcBef>
                <a:spcPts val="300"/>
              </a:spcBef>
              <a:buSzPct val="100000"/>
              <a:buChar char="•"/>
              <a:defRPr sz="1400" spc="100">
                <a:solidFill>
                  <a:schemeClr val="accent2"/>
                </a:solidFill>
              </a:defRPr>
            </a:lvl2pPr>
            <a:lvl3pPr marL="1132609" indent="-218209" defTabSz="914400">
              <a:lnSpc>
                <a:spcPct val="100000"/>
              </a:lnSpc>
              <a:spcBef>
                <a:spcPts val="300"/>
              </a:spcBef>
              <a:buSzPct val="100000"/>
              <a:buChar char="•"/>
              <a:defRPr sz="1400" spc="100">
                <a:solidFill>
                  <a:schemeClr val="accent2"/>
                </a:solidFill>
              </a:defRPr>
            </a:lvl3pPr>
            <a:lvl4pPr marL="1735281" indent="-363681" defTabSz="914400">
              <a:lnSpc>
                <a:spcPct val="100000"/>
              </a:lnSpc>
              <a:spcBef>
                <a:spcPts val="300"/>
              </a:spcBef>
              <a:buSzPct val="100000"/>
              <a:buChar char="•"/>
              <a:defRPr sz="1400" spc="100">
                <a:solidFill>
                  <a:schemeClr val="accent2"/>
                </a:solidFill>
              </a:defRPr>
            </a:lvl4pPr>
            <a:lvl5pPr indent="1828800" defTabSz="914400">
              <a:lnSpc>
                <a:spcPct val="100000"/>
              </a:lnSpc>
              <a:spcBef>
                <a:spcPts val="300"/>
              </a:spcBef>
              <a:defRPr sz="1400" spc="100">
                <a:solidFill>
                  <a:schemeClr val="accent2"/>
                </a:solidFill>
              </a:defRPr>
            </a:lvl5pPr>
          </a:lstStyle>
          <a:p>
            <a:r>
              <a:t>TITLE GOES HERE</a:t>
            </a:r>
          </a:p>
          <a:p>
            <a:pPr lvl="1"/>
            <a:endParaRPr/>
          </a:p>
          <a:p>
            <a:pPr lvl="2"/>
            <a:endParaRPr/>
          </a:p>
          <a:p>
            <a:pPr lvl="3"/>
            <a:endParaRPr/>
          </a:p>
          <a:p>
            <a:pPr lvl="4"/>
            <a:endParaRPr/>
          </a:p>
        </p:txBody>
      </p:sp>
      <p:sp>
        <p:nvSpPr>
          <p:cNvPr id="129" name="Straight Connector 20"/>
          <p:cNvSpPr/>
          <p:nvPr/>
        </p:nvSpPr>
        <p:spPr>
          <a:xfrm flipV="1">
            <a:off x="3201218" y="1198606"/>
            <a:ext cx="1" cy="3068627"/>
          </a:xfrm>
          <a:prstGeom prst="line">
            <a:avLst/>
          </a:prstGeom>
          <a:ln w="12700">
            <a:solidFill>
              <a:srgbClr val="E6E6E6"/>
            </a:solidFill>
            <a:miter/>
          </a:ln>
        </p:spPr>
        <p:txBody>
          <a:bodyPr lIns="45719" rIns="45719"/>
          <a:lstStyle/>
          <a:p>
            <a:endParaRPr/>
          </a:p>
        </p:txBody>
      </p:sp>
      <p:sp>
        <p:nvSpPr>
          <p:cNvPr id="130" name="Text Placeholder 13"/>
          <p:cNvSpPr>
            <a:spLocks noGrp="1"/>
          </p:cNvSpPr>
          <p:nvPr>
            <p:ph type="body" sz="quarter" idx="21" hasCustomPrompt="1"/>
          </p:nvPr>
        </p:nvSpPr>
        <p:spPr>
          <a:xfrm>
            <a:off x="644525" y="3521040"/>
            <a:ext cx="2365370" cy="328109"/>
          </a:xfrm>
          <a:prstGeom prst="rect">
            <a:avLst/>
          </a:prstGeom>
        </p:spPr>
        <p:txBody>
          <a:bodyPr>
            <a:normAutofit/>
          </a:bodyPr>
          <a:lstStyle>
            <a:lvl1pPr algn="ctr" defTabSz="877823">
              <a:lnSpc>
                <a:spcPct val="100000"/>
              </a:lnSpc>
              <a:spcBef>
                <a:spcPts val="200"/>
              </a:spcBef>
              <a:defRPr sz="1919" spc="288"/>
            </a:lvl1pPr>
          </a:lstStyle>
          <a:p>
            <a:r>
              <a:t>SPEAKER NAME</a:t>
            </a:r>
          </a:p>
        </p:txBody>
      </p:sp>
      <p:sp>
        <p:nvSpPr>
          <p:cNvPr id="131" name="Text Placeholder 13"/>
          <p:cNvSpPr>
            <a:spLocks noGrp="1"/>
          </p:cNvSpPr>
          <p:nvPr>
            <p:ph type="body" sz="quarter" idx="22" hasCustomPrompt="1"/>
          </p:nvPr>
        </p:nvSpPr>
        <p:spPr>
          <a:xfrm>
            <a:off x="648389" y="3947798"/>
            <a:ext cx="2361507" cy="328109"/>
          </a:xfrm>
          <a:prstGeom prst="rect">
            <a:avLst/>
          </a:prstGeom>
        </p:spPr>
        <p:txBody>
          <a:bodyPr>
            <a:normAutofit/>
          </a:bodyPr>
          <a:lstStyle>
            <a:lvl1pPr algn="ctr" defTabSz="914400">
              <a:lnSpc>
                <a:spcPct val="100000"/>
              </a:lnSpc>
              <a:spcBef>
                <a:spcPts val="300"/>
              </a:spcBef>
              <a:defRPr sz="1400" spc="100">
                <a:solidFill>
                  <a:schemeClr val="accent2"/>
                </a:solidFill>
              </a:defRPr>
            </a:lvl1pPr>
          </a:lstStyle>
          <a:p>
            <a:r>
              <a:t>EPAM SYSTEMS, TITLE</a:t>
            </a:r>
          </a:p>
        </p:txBody>
      </p:sp>
      <p:sp>
        <p:nvSpPr>
          <p:cNvPr id="132" name="Picture Placeholder 3"/>
          <p:cNvSpPr>
            <a:spLocks noGrp="1"/>
          </p:cNvSpPr>
          <p:nvPr>
            <p:ph type="pic" sz="quarter" idx="23"/>
          </p:nvPr>
        </p:nvSpPr>
        <p:spPr>
          <a:xfrm>
            <a:off x="930446" y="1381312"/>
            <a:ext cx="1828801" cy="1828801"/>
          </a:xfrm>
          <a:prstGeom prst="rect">
            <a:avLst/>
          </a:prstGeom>
        </p:spPr>
        <p:txBody>
          <a:bodyPr lIns="91439" rIns="91439"/>
          <a:lstStyle/>
          <a:p>
            <a:endParaRPr/>
          </a:p>
        </p:txBody>
      </p:sp>
      <p:sp>
        <p:nvSpPr>
          <p:cNvPr id="133" name="Text Placeholder 5"/>
          <p:cNvSpPr>
            <a:spLocks noGrp="1"/>
          </p:cNvSpPr>
          <p:nvPr>
            <p:ph type="body" sz="half" idx="24" hasCustomPrompt="1"/>
          </p:nvPr>
        </p:nvSpPr>
        <p:spPr>
          <a:xfrm>
            <a:off x="3746500" y="1808047"/>
            <a:ext cx="4899025" cy="2492376"/>
          </a:xfrm>
          <a:prstGeom prst="rect">
            <a:avLst/>
          </a:prstGeom>
        </p:spPr>
        <p:txBody>
          <a:bodyPr>
            <a:normAutofit/>
          </a:bodyPr>
          <a:lstStyle>
            <a:lvl1pPr defTabSz="914400">
              <a:lnSpc>
                <a:spcPct val="100000"/>
              </a:lnSpc>
              <a:spcBef>
                <a:spcPts val="300"/>
              </a:spcBef>
              <a:defRPr b="0" spc="10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p>
        </p:txBody>
      </p:sp>
      <p:sp>
        <p:nvSpPr>
          <p:cNvPr id="134"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135" name="Straight Connector 13"/>
          <p:cNvSpPr/>
          <p:nvPr/>
        </p:nvSpPr>
        <p:spPr>
          <a:xfrm>
            <a:off x="0" y="844658"/>
            <a:ext cx="9144000" cy="1"/>
          </a:xfrm>
          <a:prstGeom prst="line">
            <a:avLst/>
          </a:prstGeom>
          <a:ln w="6350">
            <a:solidFill>
              <a:srgbClr val="FFFFFF"/>
            </a:solidFill>
            <a:miter/>
          </a:ln>
        </p:spPr>
        <p:txBody>
          <a:bodyPr lIns="45719" rIns="45719"/>
          <a:lstStyle/>
          <a:p>
            <a:endParaRPr/>
          </a:p>
        </p:txBody>
      </p:sp>
      <p:sp>
        <p:nvSpPr>
          <p:cNvPr id="136" name="Text Placeholder 13"/>
          <p:cNvSpPr>
            <a:spLocks noGrp="1"/>
          </p:cNvSpPr>
          <p:nvPr>
            <p:ph type="body" sz="quarter" idx="25" hasCustomPrompt="1"/>
          </p:nvPr>
        </p:nvSpPr>
        <p:spPr>
          <a:xfrm>
            <a:off x="644524" y="268281"/>
            <a:ext cx="542709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pic>
        <p:nvPicPr>
          <p:cNvPr id="137" name="Picture 2" descr="Picture 2"/>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peaker_Slide_2">
    <p:bg>
      <p:bgPr>
        <a:solidFill>
          <a:srgbClr val="FFFFFF"/>
        </a:solidFill>
        <a:effectLst/>
      </p:bgPr>
    </p:bg>
    <p:spTree>
      <p:nvGrpSpPr>
        <p:cNvPr id="1" name=""/>
        <p:cNvGrpSpPr/>
        <p:nvPr/>
      </p:nvGrpSpPr>
      <p:grpSpPr>
        <a:xfrm>
          <a:off x="0" y="0"/>
          <a:ext cx="0" cy="0"/>
          <a:chOff x="0" y="0"/>
          <a:chExt cx="0" cy="0"/>
        </a:xfrm>
      </p:grpSpPr>
      <p:sp>
        <p:nvSpPr>
          <p:cNvPr id="14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4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14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147" name="Body Level One…"/>
          <p:cNvSpPr txBox="1">
            <a:spLocks noGrp="1"/>
          </p:cNvSpPr>
          <p:nvPr>
            <p:ph type="body" sz="quarter" idx="1" hasCustomPrompt="1"/>
          </p:nvPr>
        </p:nvSpPr>
        <p:spPr>
          <a:xfrm>
            <a:off x="3747189" y="1344298"/>
            <a:ext cx="4897626" cy="328109"/>
          </a:xfrm>
          <a:prstGeom prst="rect">
            <a:avLst/>
          </a:prstGeom>
        </p:spPr>
        <p:txBody>
          <a:bodyPr>
            <a:normAutofit/>
          </a:bodyPr>
          <a:lstStyle>
            <a:lvl1pPr defTabSz="914400">
              <a:lnSpc>
                <a:spcPct val="100000"/>
              </a:lnSpc>
              <a:spcBef>
                <a:spcPts val="300"/>
              </a:spcBef>
              <a:defRPr sz="1400" spc="100">
                <a:solidFill>
                  <a:srgbClr val="FCBF00"/>
                </a:solidFill>
              </a:defRPr>
            </a:lvl1pPr>
            <a:lvl2pPr marL="675409" indent="-218209" defTabSz="914400">
              <a:lnSpc>
                <a:spcPct val="100000"/>
              </a:lnSpc>
              <a:spcBef>
                <a:spcPts val="300"/>
              </a:spcBef>
              <a:buSzPct val="100000"/>
              <a:buChar char="•"/>
              <a:defRPr sz="1400" spc="100">
                <a:solidFill>
                  <a:srgbClr val="FCBF00"/>
                </a:solidFill>
              </a:defRPr>
            </a:lvl2pPr>
            <a:lvl3pPr marL="1132609" indent="-218209" defTabSz="914400">
              <a:lnSpc>
                <a:spcPct val="100000"/>
              </a:lnSpc>
              <a:spcBef>
                <a:spcPts val="300"/>
              </a:spcBef>
              <a:buSzPct val="100000"/>
              <a:buChar char="•"/>
              <a:defRPr sz="1400" spc="100">
                <a:solidFill>
                  <a:srgbClr val="FCBF00"/>
                </a:solidFill>
              </a:defRPr>
            </a:lvl3pPr>
            <a:lvl4pPr marL="1735281" indent="-363681" defTabSz="914400">
              <a:lnSpc>
                <a:spcPct val="100000"/>
              </a:lnSpc>
              <a:spcBef>
                <a:spcPts val="300"/>
              </a:spcBef>
              <a:buSzPct val="100000"/>
              <a:buChar char="•"/>
              <a:defRPr sz="1400" spc="100">
                <a:solidFill>
                  <a:srgbClr val="FCBF00"/>
                </a:solidFill>
              </a:defRPr>
            </a:lvl4pPr>
            <a:lvl5pPr indent="1828800" defTabSz="914400">
              <a:lnSpc>
                <a:spcPct val="100000"/>
              </a:lnSpc>
              <a:spcBef>
                <a:spcPts val="300"/>
              </a:spcBef>
              <a:defRPr sz="1400" spc="100">
                <a:solidFill>
                  <a:srgbClr val="FCBF00"/>
                </a:solidFill>
              </a:defRPr>
            </a:lvl5pPr>
          </a:lstStyle>
          <a:p>
            <a:r>
              <a:t>TITLE GOES HERE</a:t>
            </a:r>
          </a:p>
          <a:p>
            <a:pPr lvl="1"/>
            <a:endParaRPr/>
          </a:p>
          <a:p>
            <a:pPr lvl="2"/>
            <a:endParaRPr/>
          </a:p>
          <a:p>
            <a:pPr lvl="3"/>
            <a:endParaRPr/>
          </a:p>
          <a:p>
            <a:pPr lvl="4"/>
            <a:endParaRPr/>
          </a:p>
        </p:txBody>
      </p:sp>
      <p:sp>
        <p:nvSpPr>
          <p:cNvPr id="148" name="Straight Connector 20"/>
          <p:cNvSpPr/>
          <p:nvPr/>
        </p:nvSpPr>
        <p:spPr>
          <a:xfrm flipV="1">
            <a:off x="3201218" y="1198606"/>
            <a:ext cx="1" cy="3068627"/>
          </a:xfrm>
          <a:prstGeom prst="line">
            <a:avLst/>
          </a:prstGeom>
          <a:ln w="12700">
            <a:solidFill>
              <a:srgbClr val="E6E6E6"/>
            </a:solidFill>
            <a:miter/>
          </a:ln>
        </p:spPr>
        <p:txBody>
          <a:bodyPr lIns="45719" rIns="45719"/>
          <a:lstStyle/>
          <a:p>
            <a:endParaRPr/>
          </a:p>
        </p:txBody>
      </p:sp>
      <p:sp>
        <p:nvSpPr>
          <p:cNvPr id="149" name="Text Placeholder 13"/>
          <p:cNvSpPr>
            <a:spLocks noGrp="1"/>
          </p:cNvSpPr>
          <p:nvPr>
            <p:ph type="body" sz="quarter" idx="21" hasCustomPrompt="1"/>
          </p:nvPr>
        </p:nvSpPr>
        <p:spPr>
          <a:xfrm>
            <a:off x="644525" y="3521040"/>
            <a:ext cx="2365370" cy="328109"/>
          </a:xfrm>
          <a:prstGeom prst="rect">
            <a:avLst/>
          </a:prstGeom>
        </p:spPr>
        <p:txBody>
          <a:bodyPr>
            <a:normAutofit/>
          </a:bodyPr>
          <a:lstStyle>
            <a:lvl1pPr algn="ctr" defTabSz="877823">
              <a:lnSpc>
                <a:spcPct val="100000"/>
              </a:lnSpc>
              <a:spcBef>
                <a:spcPts val="200"/>
              </a:spcBef>
              <a:defRPr sz="1919" spc="288"/>
            </a:lvl1pPr>
          </a:lstStyle>
          <a:p>
            <a:r>
              <a:t>SPEAKER NAME</a:t>
            </a:r>
          </a:p>
        </p:txBody>
      </p:sp>
      <p:sp>
        <p:nvSpPr>
          <p:cNvPr id="150" name="Text Placeholder 13"/>
          <p:cNvSpPr>
            <a:spLocks noGrp="1"/>
          </p:cNvSpPr>
          <p:nvPr>
            <p:ph type="body" sz="quarter" idx="22" hasCustomPrompt="1"/>
          </p:nvPr>
        </p:nvSpPr>
        <p:spPr>
          <a:xfrm>
            <a:off x="648389" y="3947798"/>
            <a:ext cx="2361507" cy="328109"/>
          </a:xfrm>
          <a:prstGeom prst="rect">
            <a:avLst/>
          </a:prstGeom>
        </p:spPr>
        <p:txBody>
          <a:bodyPr>
            <a:normAutofit/>
          </a:bodyPr>
          <a:lstStyle>
            <a:lvl1pPr algn="ctr" defTabSz="914400">
              <a:lnSpc>
                <a:spcPct val="100000"/>
              </a:lnSpc>
              <a:spcBef>
                <a:spcPts val="300"/>
              </a:spcBef>
              <a:defRPr sz="1400" spc="100">
                <a:solidFill>
                  <a:srgbClr val="FCBF00"/>
                </a:solidFill>
              </a:defRPr>
            </a:lvl1pPr>
          </a:lstStyle>
          <a:p>
            <a:r>
              <a:t>EPAM SYSTEMS, TITLE</a:t>
            </a:r>
          </a:p>
        </p:txBody>
      </p:sp>
      <p:sp>
        <p:nvSpPr>
          <p:cNvPr id="151" name="Picture Placeholder 3"/>
          <p:cNvSpPr>
            <a:spLocks noGrp="1"/>
          </p:cNvSpPr>
          <p:nvPr>
            <p:ph type="pic" sz="quarter" idx="23"/>
          </p:nvPr>
        </p:nvSpPr>
        <p:spPr>
          <a:xfrm>
            <a:off x="930446" y="1381312"/>
            <a:ext cx="1828801" cy="1828801"/>
          </a:xfrm>
          <a:prstGeom prst="rect">
            <a:avLst/>
          </a:prstGeom>
        </p:spPr>
        <p:txBody>
          <a:bodyPr lIns="91439" rIns="91439"/>
          <a:lstStyle/>
          <a:p>
            <a:endParaRPr/>
          </a:p>
        </p:txBody>
      </p:sp>
      <p:sp>
        <p:nvSpPr>
          <p:cNvPr id="152" name="Text Placeholder 5"/>
          <p:cNvSpPr>
            <a:spLocks noGrp="1"/>
          </p:cNvSpPr>
          <p:nvPr>
            <p:ph type="body" sz="half" idx="24" hasCustomPrompt="1"/>
          </p:nvPr>
        </p:nvSpPr>
        <p:spPr>
          <a:xfrm>
            <a:off x="3746500" y="1808047"/>
            <a:ext cx="4899025" cy="2492376"/>
          </a:xfrm>
          <a:prstGeom prst="rect">
            <a:avLst/>
          </a:prstGeom>
        </p:spPr>
        <p:txBody>
          <a:bodyPr>
            <a:normAutofit/>
          </a:bodyPr>
          <a:lstStyle>
            <a:lvl1pPr defTabSz="914400">
              <a:lnSpc>
                <a:spcPct val="100000"/>
              </a:lnSpc>
              <a:spcBef>
                <a:spcPts val="300"/>
              </a:spcBef>
              <a:defRPr b="0" spc="10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p>
        </p:txBody>
      </p:sp>
      <p:sp>
        <p:nvSpPr>
          <p:cNvPr id="153"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154" name="Straight Connector 13"/>
          <p:cNvSpPr/>
          <p:nvPr/>
        </p:nvSpPr>
        <p:spPr>
          <a:xfrm>
            <a:off x="0" y="844658"/>
            <a:ext cx="9144000" cy="1"/>
          </a:xfrm>
          <a:prstGeom prst="line">
            <a:avLst/>
          </a:prstGeom>
          <a:ln w="6350">
            <a:solidFill>
              <a:srgbClr val="FFFFFF"/>
            </a:solidFill>
            <a:miter/>
          </a:ln>
        </p:spPr>
        <p:txBody>
          <a:bodyPr lIns="45719" rIns="45719"/>
          <a:lstStyle/>
          <a:p>
            <a:endParaRPr/>
          </a:p>
        </p:txBody>
      </p:sp>
      <p:sp>
        <p:nvSpPr>
          <p:cNvPr id="155" name="Text Placeholder 13"/>
          <p:cNvSpPr>
            <a:spLocks noGrp="1"/>
          </p:cNvSpPr>
          <p:nvPr>
            <p:ph type="body" sz="quarter" idx="25" hasCustomPrompt="1"/>
          </p:nvPr>
        </p:nvSpPr>
        <p:spPr>
          <a:xfrm>
            <a:off x="644524" y="268281"/>
            <a:ext cx="542709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sp>
        <p:nvSpPr>
          <p:cNvPr id="156"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157" name="Picture 25" descr="Picture 25"/>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peaker_Slide_3">
    <p:bg>
      <p:bgPr>
        <a:solidFill>
          <a:srgbClr val="FFFFFF"/>
        </a:solidFill>
        <a:effectLst/>
      </p:bgPr>
    </p:bg>
    <p:spTree>
      <p:nvGrpSpPr>
        <p:cNvPr id="1" name=""/>
        <p:cNvGrpSpPr/>
        <p:nvPr/>
      </p:nvGrpSpPr>
      <p:grpSpPr>
        <a:xfrm>
          <a:off x="0" y="0"/>
          <a:ext cx="0" cy="0"/>
          <a:chOff x="0" y="0"/>
          <a:chExt cx="0" cy="0"/>
        </a:xfrm>
      </p:grpSpPr>
      <p:sp>
        <p:nvSpPr>
          <p:cNvPr id="164" name="Rectangle 6"/>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pic>
        <p:nvPicPr>
          <p:cNvPr id="165" name="Picture 7" descr="Picture 7"/>
          <p:cNvPicPr>
            <a:picLocks noChangeAspect="1"/>
          </p:cNvPicPr>
          <p:nvPr/>
        </p:nvPicPr>
        <p:blipFill>
          <a:blip r:embed="rId2"/>
          <a:stretch>
            <a:fillRect/>
          </a:stretch>
        </p:blipFill>
        <p:spPr>
          <a:xfrm>
            <a:off x="360364" y="4911973"/>
            <a:ext cx="470911" cy="166977"/>
          </a:xfrm>
          <a:prstGeom prst="rect">
            <a:avLst/>
          </a:prstGeom>
          <a:ln w="12700">
            <a:miter lim="400000"/>
          </a:ln>
        </p:spPr>
      </p:pic>
      <p:sp>
        <p:nvSpPr>
          <p:cNvPr id="166" name="Straight Connector 2"/>
          <p:cNvSpPr/>
          <p:nvPr/>
        </p:nvSpPr>
        <p:spPr>
          <a:xfrm>
            <a:off x="242315" y="4800600"/>
            <a:ext cx="8659370" cy="0"/>
          </a:xfrm>
          <a:prstGeom prst="line">
            <a:avLst/>
          </a:prstGeom>
          <a:ln w="6350">
            <a:solidFill>
              <a:srgbClr val="FFFFFF"/>
            </a:solidFill>
            <a:miter/>
          </a:ln>
        </p:spPr>
        <p:txBody>
          <a:bodyPr lIns="45719" rIns="45719"/>
          <a:lstStyle/>
          <a:p>
            <a:endParaRPr/>
          </a:p>
        </p:txBody>
      </p:sp>
      <p:sp>
        <p:nvSpPr>
          <p:cNvPr id="167" name="Body Level One…"/>
          <p:cNvSpPr txBox="1">
            <a:spLocks noGrp="1"/>
          </p:cNvSpPr>
          <p:nvPr>
            <p:ph type="body" sz="quarter" idx="1" hasCustomPrompt="1"/>
          </p:nvPr>
        </p:nvSpPr>
        <p:spPr>
          <a:xfrm>
            <a:off x="3747189" y="1344298"/>
            <a:ext cx="4897626" cy="328109"/>
          </a:xfrm>
          <a:prstGeom prst="rect">
            <a:avLst/>
          </a:prstGeom>
        </p:spPr>
        <p:txBody>
          <a:bodyPr>
            <a:normAutofit/>
          </a:bodyPr>
          <a:lstStyle>
            <a:lvl1pPr defTabSz="914400">
              <a:lnSpc>
                <a:spcPct val="100000"/>
              </a:lnSpc>
              <a:spcBef>
                <a:spcPts val="300"/>
              </a:spcBef>
              <a:defRPr sz="1400" spc="100">
                <a:solidFill>
                  <a:schemeClr val="accent3"/>
                </a:solidFill>
              </a:defRPr>
            </a:lvl1pPr>
            <a:lvl2pPr marL="675409" indent="-218209" defTabSz="914400">
              <a:lnSpc>
                <a:spcPct val="100000"/>
              </a:lnSpc>
              <a:spcBef>
                <a:spcPts val="300"/>
              </a:spcBef>
              <a:buSzPct val="100000"/>
              <a:buChar char="•"/>
              <a:defRPr sz="1400" spc="100">
                <a:solidFill>
                  <a:schemeClr val="accent3"/>
                </a:solidFill>
              </a:defRPr>
            </a:lvl2pPr>
            <a:lvl3pPr marL="1132609" indent="-218209" defTabSz="914400">
              <a:lnSpc>
                <a:spcPct val="100000"/>
              </a:lnSpc>
              <a:spcBef>
                <a:spcPts val="300"/>
              </a:spcBef>
              <a:buSzPct val="100000"/>
              <a:buChar char="•"/>
              <a:defRPr sz="1400" spc="100">
                <a:solidFill>
                  <a:schemeClr val="accent3"/>
                </a:solidFill>
              </a:defRPr>
            </a:lvl3pPr>
            <a:lvl4pPr marL="1735281" indent="-363681" defTabSz="914400">
              <a:lnSpc>
                <a:spcPct val="100000"/>
              </a:lnSpc>
              <a:spcBef>
                <a:spcPts val="300"/>
              </a:spcBef>
              <a:buSzPct val="100000"/>
              <a:buChar char="•"/>
              <a:defRPr sz="1400" spc="100">
                <a:solidFill>
                  <a:schemeClr val="accent3"/>
                </a:solidFill>
              </a:defRPr>
            </a:lvl4pPr>
            <a:lvl5pPr indent="1828800" defTabSz="914400">
              <a:lnSpc>
                <a:spcPct val="100000"/>
              </a:lnSpc>
              <a:spcBef>
                <a:spcPts val="300"/>
              </a:spcBef>
              <a:defRPr sz="1400" spc="100">
                <a:solidFill>
                  <a:schemeClr val="accent3"/>
                </a:solidFill>
              </a:defRPr>
            </a:lvl5pPr>
          </a:lstStyle>
          <a:p>
            <a:r>
              <a:t>TITLE GOES HERE</a:t>
            </a:r>
          </a:p>
          <a:p>
            <a:pPr lvl="1"/>
            <a:endParaRPr/>
          </a:p>
          <a:p>
            <a:pPr lvl="2"/>
            <a:endParaRPr/>
          </a:p>
          <a:p>
            <a:pPr lvl="3"/>
            <a:endParaRPr/>
          </a:p>
          <a:p>
            <a:pPr lvl="4"/>
            <a:endParaRPr/>
          </a:p>
        </p:txBody>
      </p:sp>
      <p:sp>
        <p:nvSpPr>
          <p:cNvPr id="168" name="Straight Connector 20"/>
          <p:cNvSpPr/>
          <p:nvPr/>
        </p:nvSpPr>
        <p:spPr>
          <a:xfrm flipV="1">
            <a:off x="3201218" y="1198606"/>
            <a:ext cx="1" cy="3068627"/>
          </a:xfrm>
          <a:prstGeom prst="line">
            <a:avLst/>
          </a:prstGeom>
          <a:ln w="12700">
            <a:solidFill>
              <a:srgbClr val="E6E6E6"/>
            </a:solidFill>
            <a:miter/>
          </a:ln>
        </p:spPr>
        <p:txBody>
          <a:bodyPr lIns="45719" rIns="45719"/>
          <a:lstStyle/>
          <a:p>
            <a:endParaRPr/>
          </a:p>
        </p:txBody>
      </p:sp>
      <p:sp>
        <p:nvSpPr>
          <p:cNvPr id="169" name="Text Placeholder 13"/>
          <p:cNvSpPr>
            <a:spLocks noGrp="1"/>
          </p:cNvSpPr>
          <p:nvPr>
            <p:ph type="body" sz="quarter" idx="21" hasCustomPrompt="1"/>
          </p:nvPr>
        </p:nvSpPr>
        <p:spPr>
          <a:xfrm>
            <a:off x="644525" y="3521040"/>
            <a:ext cx="2365370" cy="328109"/>
          </a:xfrm>
          <a:prstGeom prst="rect">
            <a:avLst/>
          </a:prstGeom>
        </p:spPr>
        <p:txBody>
          <a:bodyPr>
            <a:normAutofit/>
          </a:bodyPr>
          <a:lstStyle>
            <a:lvl1pPr algn="ctr" defTabSz="877823">
              <a:lnSpc>
                <a:spcPct val="100000"/>
              </a:lnSpc>
              <a:spcBef>
                <a:spcPts val="200"/>
              </a:spcBef>
              <a:defRPr sz="1919" spc="288"/>
            </a:lvl1pPr>
          </a:lstStyle>
          <a:p>
            <a:r>
              <a:t>SPEAKER NAME</a:t>
            </a:r>
          </a:p>
        </p:txBody>
      </p:sp>
      <p:sp>
        <p:nvSpPr>
          <p:cNvPr id="170" name="Text Placeholder 13"/>
          <p:cNvSpPr>
            <a:spLocks noGrp="1"/>
          </p:cNvSpPr>
          <p:nvPr>
            <p:ph type="body" sz="quarter" idx="22" hasCustomPrompt="1"/>
          </p:nvPr>
        </p:nvSpPr>
        <p:spPr>
          <a:xfrm>
            <a:off x="648389" y="3947798"/>
            <a:ext cx="2361507" cy="328109"/>
          </a:xfrm>
          <a:prstGeom prst="rect">
            <a:avLst/>
          </a:prstGeom>
        </p:spPr>
        <p:txBody>
          <a:bodyPr>
            <a:normAutofit/>
          </a:bodyPr>
          <a:lstStyle>
            <a:lvl1pPr algn="ctr" defTabSz="914400">
              <a:lnSpc>
                <a:spcPct val="100000"/>
              </a:lnSpc>
              <a:spcBef>
                <a:spcPts val="300"/>
              </a:spcBef>
              <a:defRPr sz="1400" spc="100">
                <a:solidFill>
                  <a:schemeClr val="accent3"/>
                </a:solidFill>
              </a:defRPr>
            </a:lvl1pPr>
          </a:lstStyle>
          <a:p>
            <a:r>
              <a:t>EPAM SYSTEMS, TITLE</a:t>
            </a:r>
          </a:p>
        </p:txBody>
      </p:sp>
      <p:sp>
        <p:nvSpPr>
          <p:cNvPr id="171" name="Picture Placeholder 3"/>
          <p:cNvSpPr>
            <a:spLocks noGrp="1"/>
          </p:cNvSpPr>
          <p:nvPr>
            <p:ph type="pic" sz="quarter" idx="23"/>
          </p:nvPr>
        </p:nvSpPr>
        <p:spPr>
          <a:xfrm>
            <a:off x="930446" y="1381312"/>
            <a:ext cx="1828801" cy="1828801"/>
          </a:xfrm>
          <a:prstGeom prst="rect">
            <a:avLst/>
          </a:prstGeom>
        </p:spPr>
        <p:txBody>
          <a:bodyPr lIns="91439" rIns="91439"/>
          <a:lstStyle/>
          <a:p>
            <a:endParaRPr/>
          </a:p>
        </p:txBody>
      </p:sp>
      <p:sp>
        <p:nvSpPr>
          <p:cNvPr id="172" name="Text Placeholder 5"/>
          <p:cNvSpPr>
            <a:spLocks noGrp="1"/>
          </p:cNvSpPr>
          <p:nvPr>
            <p:ph type="body" sz="half" idx="24" hasCustomPrompt="1"/>
          </p:nvPr>
        </p:nvSpPr>
        <p:spPr>
          <a:xfrm>
            <a:off x="3746500" y="1808047"/>
            <a:ext cx="4899025" cy="2492376"/>
          </a:xfrm>
          <a:prstGeom prst="rect">
            <a:avLst/>
          </a:prstGeom>
        </p:spPr>
        <p:txBody>
          <a:bodyPr>
            <a:normAutofit/>
          </a:bodyPr>
          <a:lstStyle>
            <a:lvl1pPr defTabSz="914400">
              <a:lnSpc>
                <a:spcPct val="100000"/>
              </a:lnSpc>
              <a:spcBef>
                <a:spcPts val="300"/>
              </a:spcBef>
              <a:defRPr b="0" spc="100">
                <a:latin typeface="Calibri Light"/>
                <a:ea typeface="Calibri Light"/>
                <a:cs typeface="Calibri Light"/>
                <a:sym typeface="Calibri Light"/>
              </a:defRPr>
            </a:lvl1pPr>
          </a:lstStyle>
          <a:p>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a:t>
            </a:r>
          </a:p>
        </p:txBody>
      </p:sp>
      <p:sp>
        <p:nvSpPr>
          <p:cNvPr id="173" name="Slide Number"/>
          <p:cNvSpPr txBox="1">
            <a:spLocks noGrp="1"/>
          </p:cNvSpPr>
          <p:nvPr>
            <p:ph type="sldNum" sz="quarter" idx="2"/>
          </p:nvPr>
        </p:nvSpPr>
        <p:spPr>
          <a:xfrm>
            <a:off x="8593882" y="4890390"/>
            <a:ext cx="192932" cy="189360"/>
          </a:xfrm>
          <a:prstGeom prst="rect">
            <a:avLst/>
          </a:prstGeom>
        </p:spPr>
        <p:txBody>
          <a:bodyPr lIns="0" tIns="0" rIns="0" bIns="0"/>
          <a:lstStyle>
            <a:lvl1pPr>
              <a:defRPr sz="1400">
                <a:solidFill>
                  <a:srgbClr val="FEFEFE"/>
                </a:solidFill>
                <a:latin typeface="Calibri Light"/>
                <a:ea typeface="Calibri Light"/>
                <a:cs typeface="Calibri Light"/>
                <a:sym typeface="Calibri Light"/>
              </a:defRPr>
            </a:lvl1pPr>
          </a:lstStyle>
          <a:p>
            <a:fld id="{86CB4B4D-7CA3-9044-876B-883B54F8677D}" type="slidenum">
              <a:t>‹#›</a:t>
            </a:fld>
            <a:endParaRPr/>
          </a:p>
        </p:txBody>
      </p:sp>
      <p:sp>
        <p:nvSpPr>
          <p:cNvPr id="174" name="Straight Connector 13"/>
          <p:cNvSpPr/>
          <p:nvPr/>
        </p:nvSpPr>
        <p:spPr>
          <a:xfrm>
            <a:off x="0" y="844658"/>
            <a:ext cx="9144000" cy="1"/>
          </a:xfrm>
          <a:prstGeom prst="line">
            <a:avLst/>
          </a:prstGeom>
          <a:ln w="6350">
            <a:solidFill>
              <a:srgbClr val="FFFFFF"/>
            </a:solidFill>
            <a:miter/>
          </a:ln>
        </p:spPr>
        <p:txBody>
          <a:bodyPr lIns="45719" rIns="45719"/>
          <a:lstStyle/>
          <a:p>
            <a:endParaRPr/>
          </a:p>
        </p:txBody>
      </p:sp>
      <p:sp>
        <p:nvSpPr>
          <p:cNvPr id="175" name="Text Placeholder 13"/>
          <p:cNvSpPr>
            <a:spLocks noGrp="1"/>
          </p:cNvSpPr>
          <p:nvPr>
            <p:ph type="body" sz="quarter" idx="25" hasCustomPrompt="1"/>
          </p:nvPr>
        </p:nvSpPr>
        <p:spPr>
          <a:xfrm>
            <a:off x="644524" y="268281"/>
            <a:ext cx="5427093" cy="328109"/>
          </a:xfrm>
          <a:prstGeom prst="rect">
            <a:avLst/>
          </a:prstGeom>
        </p:spPr>
        <p:txBody>
          <a:bodyPr anchor="ctr">
            <a:normAutofit/>
          </a:bodyPr>
          <a:lstStyle>
            <a:lvl1pPr defTabSz="731520">
              <a:lnSpc>
                <a:spcPct val="100000"/>
              </a:lnSpc>
              <a:spcBef>
                <a:spcPts val="200"/>
              </a:spcBef>
              <a:defRPr sz="1920" b="0" spc="160"/>
            </a:lvl1pPr>
          </a:lstStyle>
          <a:p>
            <a:r>
              <a:t>Title Comes Here</a:t>
            </a:r>
          </a:p>
        </p:txBody>
      </p:sp>
      <p:sp>
        <p:nvSpPr>
          <p:cNvPr id="176" name="Subtitle 2"/>
          <p:cNvSpPr txBox="1"/>
          <p:nvPr/>
        </p:nvSpPr>
        <p:spPr>
          <a:xfrm>
            <a:off x="6780952" y="291863"/>
            <a:ext cx="1676607"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914400">
              <a:defRPr sz="1600" b="1" spc="150">
                <a:solidFill>
                  <a:srgbClr val="FFFFFF"/>
                </a:solidFill>
              </a:defRPr>
            </a:lvl1pPr>
          </a:lstStyle>
          <a:p>
            <a:r>
              <a:t>ADAPT BY ZED</a:t>
            </a:r>
          </a:p>
        </p:txBody>
      </p:sp>
      <p:pic>
        <p:nvPicPr>
          <p:cNvPr id="177" name="Picture 25" descr="Picture 25"/>
          <p:cNvPicPr>
            <a:picLocks noChangeAspect="1"/>
          </p:cNvPicPr>
          <p:nvPr/>
        </p:nvPicPr>
        <p:blipFill>
          <a:blip r:embed="rId3"/>
          <a:srcRect r="6449"/>
          <a:stretch>
            <a:fillRect/>
          </a:stretch>
        </p:blipFill>
        <p:spPr>
          <a:xfrm>
            <a:off x="6491099" y="0"/>
            <a:ext cx="2652902" cy="8430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3" name="TextBox 7"/>
          <p:cNvSpPr txBox="1"/>
          <p:nvPr/>
        </p:nvSpPr>
        <p:spPr>
          <a:xfrm>
            <a:off x="413364" y="4543719"/>
            <a:ext cx="6045411" cy="22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b="1" spc="200">
                <a:solidFill>
                  <a:srgbClr val="FFFFFF"/>
                </a:solidFill>
              </a:defRPr>
            </a:lvl1pPr>
          </a:lstStyle>
          <a:p>
            <a:r>
              <a:t>VIRTUALCONFERENCE // NOVEMBER2020 // PRESENTED BY EPAM</a:t>
            </a:r>
          </a:p>
        </p:txBody>
      </p:sp>
      <p:sp>
        <p:nvSpPr>
          <p:cNvPr id="4" name="Straight Connector 27"/>
          <p:cNvSpPr/>
          <p:nvPr/>
        </p:nvSpPr>
        <p:spPr>
          <a:xfrm>
            <a:off x="405351" y="4374036"/>
            <a:ext cx="1932496" cy="1"/>
          </a:xfrm>
          <a:prstGeom prst="line">
            <a:avLst/>
          </a:prstGeom>
          <a:ln w="19050">
            <a:solidFill>
              <a:srgbClr val="FFFFFF"/>
            </a:solidFill>
            <a:miter/>
          </a:ln>
        </p:spPr>
        <p:txBody>
          <a:bodyPr lIns="45719" rIns="45719"/>
          <a:lstStyle/>
          <a:p>
            <a:endParaRPr/>
          </a:p>
        </p:txBody>
      </p:sp>
      <p:pic>
        <p:nvPicPr>
          <p:cNvPr id="5" name="Picture 3" descr="Picture 3"/>
          <p:cNvPicPr>
            <a:picLocks noChangeAspect="1"/>
          </p:cNvPicPr>
          <p:nvPr/>
        </p:nvPicPr>
        <p:blipFill>
          <a:blip r:embed="rId36"/>
          <a:stretch>
            <a:fillRect/>
          </a:stretch>
        </p:blipFill>
        <p:spPr>
          <a:xfrm>
            <a:off x="367644" y="613981"/>
            <a:ext cx="3436259" cy="2947381"/>
          </a:xfrm>
          <a:prstGeom prst="rect">
            <a:avLst/>
          </a:prstGeom>
          <a:ln w="12700">
            <a:miter lim="400000"/>
          </a:ln>
        </p:spPr>
      </p:pic>
      <p:pic>
        <p:nvPicPr>
          <p:cNvPr id="6" name="Picture 4" descr="Picture 4"/>
          <p:cNvPicPr>
            <a:picLocks noChangeAspect="1"/>
          </p:cNvPicPr>
          <p:nvPr/>
        </p:nvPicPr>
        <p:blipFill>
          <a:blip r:embed="rId37"/>
          <a:srcRect r="4582"/>
          <a:stretch>
            <a:fillRect/>
          </a:stretch>
        </p:blipFill>
        <p:spPr>
          <a:xfrm>
            <a:off x="4645200" y="0"/>
            <a:ext cx="4498801" cy="5143500"/>
          </a:xfrm>
          <a:prstGeom prst="rect">
            <a:avLst/>
          </a:prstGeom>
          <a:ln w="12700">
            <a:miter lim="400000"/>
          </a:ln>
        </p:spPr>
      </p:pic>
      <p:sp>
        <p:nvSpPr>
          <p:cNvPr id="7" name="Title Tex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70" r:id="rId19"/>
    <p:sldLayoutId id="2147483671" r:id="rId20"/>
    <p:sldLayoutId id="2147483675" r:id="rId21"/>
    <p:sldLayoutId id="2147483676" r:id="rId22"/>
    <p:sldLayoutId id="2147483677" r:id="rId23"/>
    <p:sldLayoutId id="2147483678" r:id="rId24"/>
    <p:sldLayoutId id="2147483679" r:id="rId25"/>
    <p:sldLayoutId id="2147483682" r:id="rId26"/>
    <p:sldLayoutId id="2147483684" r:id="rId27"/>
    <p:sldLayoutId id="2147483685" r:id="rId28"/>
    <p:sldLayoutId id="2147483686" r:id="rId29"/>
    <p:sldLayoutId id="2147483687" r:id="rId30"/>
    <p:sldLayoutId id="2147483688" r:id="rId31"/>
    <p:sldLayoutId id="2147483690" r:id="rId32"/>
    <p:sldLayoutId id="2147483691" r:id="rId33"/>
    <p:sldLayoutId id="2147483692" r:id="rId34"/>
  </p:sldLayoutIdLst>
  <p:transition spd="med"/>
  <p:txStyles>
    <p:titleStyle>
      <a:lvl1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4800" b="0" i="0" u="none" strike="noStrike" cap="none" spc="0" baseline="0">
          <a:solidFill>
            <a:srgbClr val="FFFFFF"/>
          </a:solidFill>
          <a:uFillTx/>
          <a:latin typeface="Calibri Light"/>
          <a:ea typeface="Calibri Light"/>
          <a:cs typeface="Calibri Light"/>
          <a:sym typeface="Calibri Light"/>
        </a:defRPr>
      </a:lvl9pPr>
    </p:titleStyle>
    <p:bodyStyle>
      <a:lvl1pPr marL="0" marR="0" indent="0" algn="l" defTabSz="685800" rtl="0" latinLnBrk="0">
        <a:lnSpc>
          <a:spcPct val="90000"/>
        </a:lnSpc>
        <a:spcBef>
          <a:spcPts val="700"/>
        </a:spcBef>
        <a:spcAft>
          <a:spcPts val="0"/>
        </a:spcAft>
        <a:buClrTx/>
        <a:buSzTx/>
        <a:buFontTx/>
        <a:buNone/>
        <a:tabLst/>
        <a:defRPr sz="1600" b="1" i="0" u="none" strike="noStrike" cap="none" spc="0" baseline="0">
          <a:solidFill>
            <a:srgbClr val="FFFFFF"/>
          </a:solidFill>
          <a:uFillTx/>
          <a:latin typeface="+mn-lt"/>
          <a:ea typeface="+mn-ea"/>
          <a:cs typeface="+mn-cs"/>
          <a:sym typeface="Calibri"/>
        </a:defRPr>
      </a:lvl1pPr>
      <a:lvl2pPr marL="0" marR="0" indent="342900" algn="l" defTabSz="685800" rtl="0" latinLnBrk="0">
        <a:lnSpc>
          <a:spcPct val="90000"/>
        </a:lnSpc>
        <a:spcBef>
          <a:spcPts val="700"/>
        </a:spcBef>
        <a:spcAft>
          <a:spcPts val="0"/>
        </a:spcAft>
        <a:buClrTx/>
        <a:buSzTx/>
        <a:buFontTx/>
        <a:buNone/>
        <a:tabLst/>
        <a:defRPr sz="1600" b="1" i="0" u="none" strike="noStrike" cap="none" spc="0" baseline="0">
          <a:solidFill>
            <a:srgbClr val="FFFFFF"/>
          </a:solidFill>
          <a:uFillTx/>
          <a:latin typeface="+mn-lt"/>
          <a:ea typeface="+mn-ea"/>
          <a:cs typeface="+mn-cs"/>
          <a:sym typeface="Calibri"/>
        </a:defRPr>
      </a:lvl2pPr>
      <a:lvl3pPr marL="0" marR="0" indent="685800" algn="l" defTabSz="685800" rtl="0" latinLnBrk="0">
        <a:lnSpc>
          <a:spcPct val="90000"/>
        </a:lnSpc>
        <a:spcBef>
          <a:spcPts val="700"/>
        </a:spcBef>
        <a:spcAft>
          <a:spcPts val="0"/>
        </a:spcAft>
        <a:buClrTx/>
        <a:buSzTx/>
        <a:buFontTx/>
        <a:buNone/>
        <a:tabLst/>
        <a:defRPr sz="1600" b="1" i="0" u="none" strike="noStrike" cap="none" spc="0" baseline="0">
          <a:solidFill>
            <a:srgbClr val="FFFFFF"/>
          </a:solidFill>
          <a:uFillTx/>
          <a:latin typeface="+mn-lt"/>
          <a:ea typeface="+mn-ea"/>
          <a:cs typeface="+mn-cs"/>
          <a:sym typeface="Calibri"/>
        </a:defRPr>
      </a:lvl3pPr>
      <a:lvl4pPr marL="0" marR="0" indent="1028700" algn="l" defTabSz="685800" rtl="0" latinLnBrk="0">
        <a:lnSpc>
          <a:spcPct val="90000"/>
        </a:lnSpc>
        <a:spcBef>
          <a:spcPts val="700"/>
        </a:spcBef>
        <a:spcAft>
          <a:spcPts val="0"/>
        </a:spcAft>
        <a:buClrTx/>
        <a:buSzTx/>
        <a:buFontTx/>
        <a:buNone/>
        <a:tabLst/>
        <a:defRPr sz="1600" b="1" i="0" u="none" strike="noStrike" cap="none" spc="0" baseline="0">
          <a:solidFill>
            <a:srgbClr val="FFFFFF"/>
          </a:solidFill>
          <a:uFillTx/>
          <a:latin typeface="+mn-lt"/>
          <a:ea typeface="+mn-ea"/>
          <a:cs typeface="+mn-cs"/>
          <a:sym typeface="Calibri"/>
        </a:defRPr>
      </a:lvl4pPr>
      <a:lvl5pPr marL="0" marR="0" indent="1371600" algn="l" defTabSz="685800" rtl="0" latinLnBrk="0">
        <a:lnSpc>
          <a:spcPct val="90000"/>
        </a:lnSpc>
        <a:spcBef>
          <a:spcPts val="700"/>
        </a:spcBef>
        <a:spcAft>
          <a:spcPts val="0"/>
        </a:spcAft>
        <a:buClrTx/>
        <a:buSzTx/>
        <a:buFontTx/>
        <a:buNone/>
        <a:tabLst/>
        <a:defRPr sz="1600" b="1" i="0" u="none" strike="noStrike" cap="none" spc="0" baseline="0">
          <a:solidFill>
            <a:srgbClr val="FFFFFF"/>
          </a:solidFill>
          <a:uFillTx/>
          <a:latin typeface="+mn-lt"/>
          <a:ea typeface="+mn-ea"/>
          <a:cs typeface="+mn-cs"/>
          <a:sym typeface="Calibri"/>
        </a:defRPr>
      </a:lvl5pPr>
      <a:lvl6pPr marL="1925515" marR="0" indent="-211015" algn="l" defTabSz="685800" rtl="0" latinLnBrk="0">
        <a:lnSpc>
          <a:spcPct val="90000"/>
        </a:lnSpc>
        <a:spcBef>
          <a:spcPts val="700"/>
        </a:spcBef>
        <a:spcAft>
          <a:spcPts val="0"/>
        </a:spcAft>
        <a:buClrTx/>
        <a:buSzPct val="100000"/>
        <a:buFontTx/>
        <a:buChar char="•"/>
        <a:tabLst/>
        <a:defRPr sz="1600" b="1" i="0" u="none" strike="noStrike" cap="none" spc="0" baseline="0">
          <a:solidFill>
            <a:srgbClr val="FFFFFF"/>
          </a:solidFill>
          <a:uFillTx/>
          <a:latin typeface="+mn-lt"/>
          <a:ea typeface="+mn-ea"/>
          <a:cs typeface="+mn-cs"/>
          <a:sym typeface="Calibri"/>
        </a:defRPr>
      </a:lvl6pPr>
      <a:lvl7pPr marL="2268415" marR="0" indent="-211015" algn="l" defTabSz="685800" rtl="0" latinLnBrk="0">
        <a:lnSpc>
          <a:spcPct val="90000"/>
        </a:lnSpc>
        <a:spcBef>
          <a:spcPts val="700"/>
        </a:spcBef>
        <a:spcAft>
          <a:spcPts val="0"/>
        </a:spcAft>
        <a:buClrTx/>
        <a:buSzPct val="100000"/>
        <a:buFontTx/>
        <a:buChar char="•"/>
        <a:tabLst/>
        <a:defRPr sz="1600" b="1" i="0" u="none" strike="noStrike" cap="none" spc="0" baseline="0">
          <a:solidFill>
            <a:srgbClr val="FFFFFF"/>
          </a:solidFill>
          <a:uFillTx/>
          <a:latin typeface="+mn-lt"/>
          <a:ea typeface="+mn-ea"/>
          <a:cs typeface="+mn-cs"/>
          <a:sym typeface="Calibri"/>
        </a:defRPr>
      </a:lvl7pPr>
      <a:lvl8pPr marL="2611315" marR="0" indent="-211015" algn="l" defTabSz="685800" rtl="0" latinLnBrk="0">
        <a:lnSpc>
          <a:spcPct val="90000"/>
        </a:lnSpc>
        <a:spcBef>
          <a:spcPts val="700"/>
        </a:spcBef>
        <a:spcAft>
          <a:spcPts val="0"/>
        </a:spcAft>
        <a:buClrTx/>
        <a:buSzPct val="100000"/>
        <a:buFontTx/>
        <a:buChar char="•"/>
        <a:tabLst/>
        <a:defRPr sz="1600" b="1" i="0" u="none" strike="noStrike" cap="none" spc="0" baseline="0">
          <a:solidFill>
            <a:srgbClr val="FFFFFF"/>
          </a:solidFill>
          <a:uFillTx/>
          <a:latin typeface="+mn-lt"/>
          <a:ea typeface="+mn-ea"/>
          <a:cs typeface="+mn-cs"/>
          <a:sym typeface="Calibri"/>
        </a:defRPr>
      </a:lvl8pPr>
      <a:lvl9pPr marL="2954215" marR="0" indent="-211015" algn="l" defTabSz="685800" rtl="0" latinLnBrk="0">
        <a:lnSpc>
          <a:spcPct val="90000"/>
        </a:lnSpc>
        <a:spcBef>
          <a:spcPts val="700"/>
        </a:spcBef>
        <a:spcAft>
          <a:spcPts val="0"/>
        </a:spcAft>
        <a:buClrTx/>
        <a:buSzPct val="100000"/>
        <a:buFontTx/>
        <a:buChar char="•"/>
        <a:tabLst/>
        <a:defRPr sz="1600" b="1" i="0" u="none" strike="noStrike" cap="none" spc="0" baseline="0">
          <a:solidFill>
            <a:srgbClr val="FFFFFF"/>
          </a:solidFill>
          <a:uFillTx/>
          <a:latin typeface="+mn-lt"/>
          <a:ea typeface="+mn-ea"/>
          <a:cs typeface="+mn-cs"/>
          <a:sym typeface="Calibri"/>
        </a:defRPr>
      </a:lvl9pPr>
    </p:bodyStyle>
    <p:otherStyle>
      <a:lvl1pPr marL="0" marR="0" indent="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3429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6858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0287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3716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7145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0574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24003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2743200" algn="r" defTabSz="6858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epam/Indigo/blob/master/api/plugins/bingo-elastic/java/README.md"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github.com/epam/Indigo/blob/master/api/plugins/bingo-elastic/python/README.m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3.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notesSlide" Target="../notesSlides/notesSlide28.xml"/><Relationship Id="rId16" Type="http://schemas.openxmlformats.org/officeDocument/2006/relationships/image" Target="../media/image45.png"/><Relationship Id="rId1" Type="http://schemas.openxmlformats.org/officeDocument/2006/relationships/slideLayout" Target="../slideLayouts/slideLayout33.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Special:BookSources/978-0-471-62175-1" TargetMode="External"/><Relationship Id="rId13" Type="http://schemas.openxmlformats.org/officeDocument/2006/relationships/hyperlink" Target="http://help.accelrysonline.com/ulm/onelab/1.0/content/ulm_pdfs/direct/reference/ctfileformats2016.pdf#page34" TargetMode="External"/><Relationship Id="rId3" Type="http://schemas.openxmlformats.org/officeDocument/2006/relationships/hyperlink" Target="https://github.com/epam/Indigo" TargetMode="External"/><Relationship Id="rId7" Type="http://schemas.openxmlformats.org/officeDocument/2006/relationships/hyperlink" Target="https://en.wikipedia.org/wiki/ISBN_(identifier)" TargetMode="External"/><Relationship Id="rId12" Type="http://schemas.openxmlformats.org/officeDocument/2006/relationships/hyperlink" Target="https://cdk.github.io/"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opendistro.github.io/for-elasticsearch-docs/" TargetMode="External"/><Relationship Id="rId11" Type="http://schemas.openxmlformats.org/officeDocument/2006/relationships/hyperlink" Target="https://open-babel.readthedocs.io/en/latest/index.html" TargetMode="External"/><Relationship Id="rId5" Type="http://schemas.openxmlformats.org/officeDocument/2006/relationships/hyperlink" Target="https://www.elastic.co/guide/en/elasticsearch/reference/current/index.html" TargetMode="External"/><Relationship Id="rId15" Type="http://schemas.openxmlformats.org/officeDocument/2006/relationships/hyperlink" Target="https://github.com/MysterionRise/pubchem-finder" TargetMode="External"/><Relationship Id="rId10" Type="http://schemas.openxmlformats.org/officeDocument/2006/relationships/hyperlink" Target="https://www.rdkit.org/docs/index.html" TargetMode="External"/><Relationship Id="rId4" Type="http://schemas.openxmlformats.org/officeDocument/2006/relationships/hyperlink" Target="https://github.com/epam/ketcher" TargetMode="External"/><Relationship Id="rId9" Type="http://schemas.openxmlformats.org/officeDocument/2006/relationships/hyperlink" Target="https://www.daylight.com/dayhtml/doc/theory/theory.finger.html" TargetMode="External"/><Relationship Id="rId14" Type="http://schemas.openxmlformats.org/officeDocument/2006/relationships/hyperlink" Target="https://github.com/MysterionRise/cheminformatics-toolkit-benchmar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Text Placeholder 1"/>
          <p:cNvSpPr txBox="1">
            <a:spLocks noGrp="1"/>
          </p:cNvSpPr>
          <p:nvPr>
            <p:ph type="body" sz="quarter" idx="1"/>
          </p:nvPr>
        </p:nvSpPr>
        <p:spPr>
          <a:xfrm>
            <a:off x="408755" y="1455298"/>
            <a:ext cx="4471472" cy="1581621"/>
          </a:xfrm>
          <a:prstGeom prst="rect">
            <a:avLst/>
          </a:prstGeom>
        </p:spPr>
        <p:txBody>
          <a:bodyPr/>
          <a:lstStyle>
            <a:lvl1pPr>
              <a:defRPr sz="3200"/>
            </a:lvl1pPr>
          </a:lstStyle>
          <a:p>
            <a:r>
              <a:t>Efficient molecular similarity match using Elasticsearch</a:t>
            </a:r>
          </a:p>
        </p:txBody>
      </p:sp>
      <p:sp>
        <p:nvSpPr>
          <p:cNvPr id="789"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Konstantin </a:t>
            </a:r>
            <a:r>
              <a:rPr dirty="0" err="1"/>
              <a:t>Perikov</a:t>
            </a:r>
            <a:endParaRPr dirty="0"/>
          </a:p>
        </p:txBody>
      </p:sp>
      <p:sp>
        <p:nvSpPr>
          <p:cNvPr id="2" name="TextBox 1">
            <a:extLst>
              <a:ext uri="{FF2B5EF4-FFF2-40B4-BE49-F238E27FC236}">
                <a16:creationId xmlns:a16="http://schemas.microsoft.com/office/drawing/2014/main" id="{DDBCE8D5-C3AF-5749-A365-A50801C8C0C5}"/>
              </a:ext>
            </a:extLst>
          </p:cNvPr>
          <p:cNvSpPr txBox="1"/>
          <p:nvPr/>
        </p:nvSpPr>
        <p:spPr>
          <a:xfrm>
            <a:off x="408754" y="4468633"/>
            <a:ext cx="3391311" cy="6924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GB" b="1" dirty="0">
                <a:solidFill>
                  <a:schemeClr val="accent4"/>
                </a:solidFill>
              </a:rPr>
              <a:t>Cambridge Cheminformatics Network Meetings</a:t>
            </a:r>
          </a:p>
          <a:p>
            <a:r>
              <a:rPr lang="en-GB" b="1" dirty="0">
                <a:solidFill>
                  <a:schemeClr val="accent4"/>
                </a:solidFill>
              </a:rPr>
              <a:t>November, 2020 </a:t>
            </a:r>
          </a:p>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dirty="0">
              <a:ln>
                <a:noFill/>
              </a:ln>
              <a:solidFill>
                <a:schemeClr val="accent4"/>
              </a:solidFill>
              <a:effectLst/>
              <a:uFillTx/>
              <a:latin typeface="+mn-lt"/>
              <a:ea typeface="+mn-ea"/>
              <a:cs typeface="+mn-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853" name="Text Placeholder 8"/>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marL="0" indent="0" defTabSz="731520">
              <a:spcBef>
                <a:spcPts val="200"/>
              </a:spcBef>
              <a:buSzTx/>
              <a:buNone/>
              <a:defRPr sz="1920" spc="160">
                <a:latin typeface="+mn-lt"/>
                <a:ea typeface="+mn-ea"/>
                <a:cs typeface="+mn-cs"/>
                <a:sym typeface="Calibri"/>
              </a:defRPr>
            </a:lvl1pPr>
          </a:lstStyle>
          <a:p>
            <a:r>
              <a:t>Drug discovery approaches</a:t>
            </a:r>
          </a:p>
        </p:txBody>
      </p:sp>
      <p:grpSp>
        <p:nvGrpSpPr>
          <p:cNvPr id="856" name="Oval 3"/>
          <p:cNvGrpSpPr/>
          <p:nvPr/>
        </p:nvGrpSpPr>
        <p:grpSpPr>
          <a:xfrm>
            <a:off x="2403133" y="1066413"/>
            <a:ext cx="2168867" cy="1035313"/>
            <a:chOff x="0" y="0"/>
            <a:chExt cx="2168866" cy="1035311"/>
          </a:xfrm>
        </p:grpSpPr>
        <p:sp>
          <p:nvSpPr>
            <p:cNvPr id="854" name="Oval"/>
            <p:cNvSpPr/>
            <p:nvPr/>
          </p:nvSpPr>
          <p:spPr>
            <a:xfrm>
              <a:off x="-1" y="0"/>
              <a:ext cx="2168868" cy="1035312"/>
            </a:xfrm>
            <a:prstGeom prst="ellipse">
              <a:avLst/>
            </a:prstGeom>
            <a:solidFill>
              <a:schemeClr val="accent1"/>
            </a:solidFill>
            <a:ln w="12700" cap="flat">
              <a:solidFill>
                <a:srgbClr val="56969E"/>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55" name="Drug design"/>
            <p:cNvSpPr txBox="1"/>
            <p:nvPr/>
          </p:nvSpPr>
          <p:spPr>
            <a:xfrm>
              <a:off x="369692" y="388555"/>
              <a:ext cx="1429482" cy="2582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Drug design</a:t>
              </a:r>
            </a:p>
          </p:txBody>
        </p:sp>
      </p:grpSp>
      <p:grpSp>
        <p:nvGrpSpPr>
          <p:cNvPr id="859" name="Snip Single Corner of Rectangle 5"/>
          <p:cNvGrpSpPr/>
          <p:nvPr/>
        </p:nvGrpSpPr>
        <p:grpSpPr>
          <a:xfrm>
            <a:off x="891728" y="2571748"/>
            <a:ext cx="1511407" cy="1373018"/>
            <a:chOff x="0" y="0"/>
            <a:chExt cx="1511405" cy="1373017"/>
          </a:xfrm>
        </p:grpSpPr>
        <p:sp>
          <p:nvSpPr>
            <p:cNvPr id="857" name="Shape"/>
            <p:cNvSpPr/>
            <p:nvPr/>
          </p:nvSpPr>
          <p:spPr>
            <a:xfrm>
              <a:off x="-1" y="-1"/>
              <a:ext cx="1511407" cy="13730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330" y="0"/>
                  </a:lnTo>
                  <a:lnTo>
                    <a:pt x="21600" y="3600"/>
                  </a:lnTo>
                  <a:lnTo>
                    <a:pt x="21600" y="21600"/>
                  </a:lnTo>
                  <a:lnTo>
                    <a:pt x="0" y="21600"/>
                  </a:lnTo>
                  <a:close/>
                </a:path>
              </a:pathLst>
            </a:custGeom>
            <a:solidFill>
              <a:schemeClr val="accent1"/>
            </a:solidFill>
            <a:ln w="12700" cap="flat">
              <a:solidFill>
                <a:srgbClr val="56969E"/>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58" name="Structure based"/>
            <p:cNvSpPr txBox="1"/>
            <p:nvPr/>
          </p:nvSpPr>
          <p:spPr>
            <a:xfrm>
              <a:off x="52070" y="614617"/>
              <a:ext cx="1292846" cy="2582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Structure based</a:t>
              </a:r>
            </a:p>
          </p:txBody>
        </p:sp>
      </p:grpSp>
      <p:grpSp>
        <p:nvGrpSpPr>
          <p:cNvPr id="862" name="Snip Single Corner of Rectangle 9"/>
          <p:cNvGrpSpPr/>
          <p:nvPr/>
        </p:nvGrpSpPr>
        <p:grpSpPr>
          <a:xfrm>
            <a:off x="4571999" y="2571748"/>
            <a:ext cx="1511407" cy="1373018"/>
            <a:chOff x="0" y="0"/>
            <a:chExt cx="1511405" cy="1373017"/>
          </a:xfrm>
        </p:grpSpPr>
        <p:sp>
          <p:nvSpPr>
            <p:cNvPr id="860" name="Shape"/>
            <p:cNvSpPr/>
            <p:nvPr/>
          </p:nvSpPr>
          <p:spPr>
            <a:xfrm>
              <a:off x="-1" y="-1"/>
              <a:ext cx="1511407" cy="13730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330" y="0"/>
                  </a:lnTo>
                  <a:lnTo>
                    <a:pt x="21600" y="3600"/>
                  </a:lnTo>
                  <a:lnTo>
                    <a:pt x="21600" y="21600"/>
                  </a:lnTo>
                  <a:lnTo>
                    <a:pt x="0" y="21600"/>
                  </a:lnTo>
                  <a:close/>
                </a:path>
              </a:pathLst>
            </a:custGeom>
            <a:solidFill>
              <a:schemeClr val="accent1"/>
            </a:solidFill>
            <a:ln w="12700" cap="flat">
              <a:solidFill>
                <a:srgbClr val="56969E"/>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861" name="Ligand based"/>
            <p:cNvSpPr txBox="1"/>
            <p:nvPr/>
          </p:nvSpPr>
          <p:spPr>
            <a:xfrm>
              <a:off x="52070" y="614617"/>
              <a:ext cx="1292846" cy="2582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Ligand based</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 name="Text Placeholder 7"/>
          <p:cNvSpPr txBox="1">
            <a:spLocks noGrp="1"/>
          </p:cNvSpPr>
          <p:nvPr>
            <p:ph type="body" idx="1"/>
          </p:nvPr>
        </p:nvSpPr>
        <p:spPr>
          <a:xfrm>
            <a:off x="477547" y="1275641"/>
            <a:ext cx="7259071" cy="3031150"/>
          </a:xfrm>
          <a:prstGeom prst="rect">
            <a:avLst/>
          </a:prstGeom>
        </p:spPr>
        <p:txBody>
          <a:bodyPr/>
          <a:lstStyle/>
          <a:p>
            <a:pPr marL="0" indent="0">
              <a:buSzTx/>
              <a:buNone/>
            </a:pPr>
            <a:endParaRPr/>
          </a:p>
          <a:p>
            <a:pPr marL="0" indent="0">
              <a:buSzTx/>
              <a:buNone/>
              <a:defRPr spc="0"/>
            </a:pPr>
            <a:r>
              <a:t>         -   “Similar compounds have similar properties”</a:t>
            </a:r>
          </a:p>
          <a:p>
            <a:pPr marL="0" indent="0">
              <a:buSzTx/>
              <a:buNone/>
            </a:pPr>
            <a:endParaRPr/>
          </a:p>
          <a:p>
            <a:pPr marL="0" indent="0">
              <a:buSzTx/>
              <a:buNone/>
            </a:pPr>
            <a:endParaRPr/>
          </a:p>
          <a:p>
            <a:pPr marL="0" indent="0">
              <a:buSzTx/>
              <a:buNone/>
            </a:pPr>
            <a:endParaRPr/>
          </a:p>
          <a:p>
            <a:pPr marL="0" indent="0">
              <a:buSzTx/>
              <a:buNone/>
              <a:defRPr i="1" spc="0"/>
            </a:pPr>
            <a:r>
              <a:t>Concepts and Applications of Molecular Similarity</a:t>
            </a:r>
            <a:r>
              <a:rPr i="0"/>
              <a:t>, Gerald M. Maggiora, Mark A. Johnson, 1990</a:t>
            </a:r>
          </a:p>
        </p:txBody>
      </p:sp>
      <p:sp>
        <p:nvSpPr>
          <p:cNvPr id="867"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868"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Chemical similarity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 name="Slide Number Placeholder 2"/>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873" name="Text Placeholder 8"/>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marL="0" indent="0" defTabSz="731520">
              <a:spcBef>
                <a:spcPts val="200"/>
              </a:spcBef>
              <a:buSzTx/>
              <a:buNone/>
              <a:defRPr sz="1920" spc="160">
                <a:latin typeface="+mn-lt"/>
                <a:ea typeface="+mn-ea"/>
                <a:cs typeface="+mn-cs"/>
                <a:sym typeface="Calibri"/>
              </a:defRPr>
            </a:lvl1pPr>
          </a:lstStyle>
          <a:p>
            <a:r>
              <a:t>Complexity of graph representation</a:t>
            </a:r>
          </a:p>
        </p:txBody>
      </p:sp>
      <p:sp>
        <p:nvSpPr>
          <p:cNvPr id="874" name="TextBox 6"/>
          <p:cNvSpPr txBox="1"/>
          <p:nvPr/>
        </p:nvSpPr>
        <p:spPr>
          <a:xfrm>
            <a:off x="5567541" y="4357287"/>
            <a:ext cx="2417314"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CN1C(=O)C2=C(N=CN2C)N(C)C1=O</a:t>
            </a:r>
          </a:p>
        </p:txBody>
      </p:sp>
      <p:sp>
        <p:nvSpPr>
          <p:cNvPr id="875" name="TextBox 10"/>
          <p:cNvSpPr txBox="1"/>
          <p:nvPr/>
        </p:nvSpPr>
        <p:spPr>
          <a:xfrm>
            <a:off x="1360269" y="4357287"/>
            <a:ext cx="2417315"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CN1C=NC2=C1C(=O)N(C(=O)N2C)C</a:t>
            </a:r>
          </a:p>
        </p:txBody>
      </p:sp>
      <p:sp>
        <p:nvSpPr>
          <p:cNvPr id="876" name="TextBox 1"/>
          <p:cNvSpPr txBox="1"/>
          <p:nvPr/>
        </p:nvSpPr>
        <p:spPr>
          <a:xfrm>
            <a:off x="3812339" y="877703"/>
            <a:ext cx="1465168" cy="289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FFFFFF"/>
                </a:solidFill>
              </a:defRPr>
            </a:pPr>
            <a:r>
              <a:t>Caffeine - C</a:t>
            </a:r>
            <a:r>
              <a:rPr baseline="-25000"/>
              <a:t>8</a:t>
            </a:r>
            <a:r>
              <a:t>H</a:t>
            </a:r>
            <a:r>
              <a:rPr baseline="-25000"/>
              <a:t>10</a:t>
            </a:r>
            <a:r>
              <a:t>N</a:t>
            </a:r>
            <a:r>
              <a:rPr baseline="-25000"/>
              <a:t>4</a:t>
            </a:r>
            <a:r>
              <a:t>O</a:t>
            </a:r>
            <a:r>
              <a:rPr baseline="-25000"/>
              <a:t>2</a:t>
            </a:r>
          </a:p>
        </p:txBody>
      </p:sp>
      <p:pic>
        <p:nvPicPr>
          <p:cNvPr id="877" name="Picture 13" descr="Picture 13"/>
          <p:cNvPicPr>
            <a:picLocks noChangeAspect="1"/>
          </p:cNvPicPr>
          <p:nvPr/>
        </p:nvPicPr>
        <p:blipFill>
          <a:blip r:embed="rId3"/>
          <a:stretch>
            <a:fillRect/>
          </a:stretch>
        </p:blipFill>
        <p:spPr>
          <a:xfrm>
            <a:off x="5286483" y="1565601"/>
            <a:ext cx="3095111" cy="2403870"/>
          </a:xfrm>
          <a:prstGeom prst="rect">
            <a:avLst/>
          </a:prstGeom>
          <a:ln w="12700">
            <a:miter lim="400000"/>
          </a:ln>
        </p:spPr>
      </p:pic>
      <p:pic>
        <p:nvPicPr>
          <p:cNvPr id="878" name="Picture 15" descr="Picture 15"/>
          <p:cNvPicPr>
            <a:picLocks noChangeAspect="1"/>
          </p:cNvPicPr>
          <p:nvPr/>
        </p:nvPicPr>
        <p:blipFill>
          <a:blip r:embed="rId4"/>
          <a:stretch>
            <a:fillRect/>
          </a:stretch>
        </p:blipFill>
        <p:spPr>
          <a:xfrm>
            <a:off x="988373" y="1565601"/>
            <a:ext cx="3300836" cy="240387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lide Number Placeholder 2"/>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883" name="Text Placeholder 8"/>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marL="0" indent="0" defTabSz="731520">
              <a:spcBef>
                <a:spcPts val="200"/>
              </a:spcBef>
              <a:buSzTx/>
              <a:buNone/>
              <a:defRPr sz="1920" spc="160">
                <a:latin typeface="+mn-lt"/>
                <a:ea typeface="+mn-ea"/>
                <a:cs typeface="+mn-cs"/>
                <a:sym typeface="Calibri"/>
              </a:defRPr>
            </a:lvl1pPr>
          </a:lstStyle>
          <a:p>
            <a:r>
              <a:t>What if only part of the molecule is the same?</a:t>
            </a:r>
          </a:p>
        </p:txBody>
      </p:sp>
      <p:pic>
        <p:nvPicPr>
          <p:cNvPr id="884" name="Picture 5" descr="Picture 5"/>
          <p:cNvPicPr>
            <a:picLocks noChangeAspect="1"/>
          </p:cNvPicPr>
          <p:nvPr/>
        </p:nvPicPr>
        <p:blipFill>
          <a:blip r:embed="rId3"/>
          <a:stretch>
            <a:fillRect/>
          </a:stretch>
        </p:blipFill>
        <p:spPr>
          <a:xfrm>
            <a:off x="644525" y="1512702"/>
            <a:ext cx="3300835" cy="2403870"/>
          </a:xfrm>
          <a:prstGeom prst="rect">
            <a:avLst/>
          </a:prstGeom>
          <a:ln w="12700">
            <a:miter lim="400000"/>
          </a:ln>
        </p:spPr>
      </p:pic>
      <p:pic>
        <p:nvPicPr>
          <p:cNvPr id="885" name="Picture 3" descr="Picture 3"/>
          <p:cNvPicPr>
            <a:picLocks noChangeAspect="1"/>
          </p:cNvPicPr>
          <p:nvPr/>
        </p:nvPicPr>
        <p:blipFill>
          <a:blip r:embed="rId4"/>
          <a:stretch>
            <a:fillRect/>
          </a:stretch>
        </p:blipFill>
        <p:spPr>
          <a:xfrm>
            <a:off x="5138406" y="1512700"/>
            <a:ext cx="3361069" cy="2403870"/>
          </a:xfrm>
          <a:prstGeom prst="rect">
            <a:avLst/>
          </a:prstGeom>
          <a:ln w="12700">
            <a:miter lim="400000"/>
          </a:ln>
        </p:spPr>
      </p:pic>
      <p:sp>
        <p:nvSpPr>
          <p:cNvPr id="886" name="Frame 7"/>
          <p:cNvSpPr/>
          <p:nvPr/>
        </p:nvSpPr>
        <p:spPr>
          <a:xfrm>
            <a:off x="5297473" y="1738116"/>
            <a:ext cx="717919" cy="5365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moveTo>
                  <a:pt x="2018" y="2700"/>
                </a:moveTo>
                <a:lnTo>
                  <a:pt x="2018" y="18900"/>
                </a:lnTo>
                <a:lnTo>
                  <a:pt x="19582" y="18900"/>
                </a:lnTo>
                <a:lnTo>
                  <a:pt x="19582" y="2700"/>
                </a:lnTo>
                <a:close/>
              </a:path>
            </a:pathLst>
          </a:custGeom>
          <a:solidFill>
            <a:schemeClr val="accent1"/>
          </a:solidFill>
          <a:ln w="12700">
            <a:solidFill>
              <a:srgbClr val="56969E"/>
            </a:solidFill>
            <a:miter/>
          </a:ln>
        </p:spPr>
        <p:txBody>
          <a:bodyPr lIns="45719" rIns="45719" anchor="ctr"/>
          <a:lstStyle/>
          <a:p>
            <a:pPr algn="ctr"/>
            <a:endParaRPr/>
          </a:p>
        </p:txBody>
      </p:sp>
      <p:sp>
        <p:nvSpPr>
          <p:cNvPr id="887" name="TextBox 10"/>
          <p:cNvSpPr txBox="1"/>
          <p:nvPr/>
        </p:nvSpPr>
        <p:spPr>
          <a:xfrm>
            <a:off x="1016421" y="4342172"/>
            <a:ext cx="2417314"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CN1C=NC2=C1C(=O)N(C(=O)N2C)C</a:t>
            </a:r>
          </a:p>
        </p:txBody>
      </p:sp>
      <p:sp>
        <p:nvSpPr>
          <p:cNvPr id="888" name="TextBox 11"/>
          <p:cNvSpPr txBox="1"/>
          <p:nvPr/>
        </p:nvSpPr>
        <p:spPr>
          <a:xfrm>
            <a:off x="5441834" y="4342172"/>
            <a:ext cx="2626753"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a:solidFill>
                  <a:srgbClr val="FFFFFF"/>
                </a:solidFill>
              </a:defRPr>
            </a:lvl1pPr>
          </a:lstStyle>
          <a:p>
            <a:r>
              <a:t>CN1C2C(N(C)C(N(C)C=2N=C1O)=O)=O</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ext Placeholder 8"/>
          <p:cNvSpPr txBox="1">
            <a:spLocks noGrp="1"/>
          </p:cNvSpPr>
          <p:nvPr>
            <p:ph type="body" sz="quarter" idx="1"/>
          </p:nvPr>
        </p:nvSpPr>
        <p:spPr>
          <a:xfrm>
            <a:off x="2311420" y="472242"/>
            <a:ext cx="5750911" cy="949791"/>
          </a:xfrm>
          <a:prstGeom prst="rect">
            <a:avLst/>
          </a:prstGeom>
        </p:spPr>
        <p:txBody>
          <a:bodyPr/>
          <a:lstStyle/>
          <a:p>
            <a:r>
              <a:t>Elastic Chemical API</a:t>
            </a:r>
          </a:p>
        </p:txBody>
      </p:sp>
      <p:sp>
        <p:nvSpPr>
          <p:cNvPr id="905" name="Text Placeholder 9"/>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Let’s talk about tech details</a:t>
            </a:r>
          </a:p>
        </p:txBody>
      </p:sp>
      <p:pic>
        <p:nvPicPr>
          <p:cNvPr id="906" name="Picture Placeholder 12" descr="Picture Placeholder 12"/>
          <p:cNvPicPr>
            <a:picLocks noGrp="1" noChangeAspect="1"/>
          </p:cNvPicPr>
          <p:nvPr>
            <p:ph type="pic" idx="22"/>
          </p:nvPr>
        </p:nvPicPr>
        <p:blipFill>
          <a:blip r:embed="rId3"/>
          <a:srcRect t="22546" b="22546"/>
          <a:stretch>
            <a:fillRect/>
          </a:stretch>
        </p:blipFill>
        <p:spPr>
          <a:prstGeom prst="rect">
            <a:avLst/>
          </a:prstGeom>
        </p:spPr>
      </p:pic>
      <p:sp>
        <p:nvSpPr>
          <p:cNvPr id="907" name="Rectangle 5"/>
          <p:cNvSpPr txBox="1"/>
          <p:nvPr/>
        </p:nvSpPr>
        <p:spPr>
          <a:xfrm>
            <a:off x="684565" y="868804"/>
            <a:ext cx="735374"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600" b="1" spc="200">
                <a:solidFill>
                  <a:srgbClr val="FFFFFF"/>
                </a:solidFill>
              </a:defRPr>
            </a:lvl1pPr>
          </a:lstStyle>
          <a:p>
            <a:r>
              <a:t>3</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Text Placeholder 7"/>
          <p:cNvSpPr txBox="1">
            <a:spLocks noGrp="1"/>
          </p:cNvSpPr>
          <p:nvPr>
            <p:ph type="body" idx="1"/>
          </p:nvPr>
        </p:nvSpPr>
        <p:spPr>
          <a:xfrm>
            <a:off x="477547" y="1275641"/>
            <a:ext cx="7259071" cy="3031150"/>
          </a:xfrm>
          <a:prstGeom prst="rect">
            <a:avLst/>
          </a:prstGeom>
        </p:spPr>
        <p:txBody>
          <a:bodyPr/>
          <a:lstStyle/>
          <a:p>
            <a:pPr marL="0" indent="0">
              <a:buSzTx/>
              <a:buNone/>
              <a:defRPr spc="0"/>
            </a:pPr>
            <a:r>
              <a:t>Elasticsearch is a distributed, open source search and analytics engine for all types of data, including textual, numerical, geospatial, structured, and unstructured. Elasticsearch is built on Apache Lucene Java library</a:t>
            </a:r>
          </a:p>
          <a:p>
            <a:pPr marL="0" indent="0">
              <a:buSzTx/>
              <a:buNone/>
              <a:defRPr>
                <a:solidFill>
                  <a:srgbClr val="FF0000"/>
                </a:solidFill>
              </a:defRPr>
            </a:pPr>
            <a:endParaRPr/>
          </a:p>
          <a:p>
            <a:pPr marL="0" indent="0">
              <a:buSzTx/>
              <a:buNone/>
              <a:defRPr spc="0"/>
            </a:pPr>
            <a:r>
              <a:t>Standard de-facto tool for information retrieval </a:t>
            </a:r>
          </a:p>
        </p:txBody>
      </p:sp>
      <p:sp>
        <p:nvSpPr>
          <p:cNvPr id="912"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pic>
        <p:nvPicPr>
          <p:cNvPr id="913" name="Picture 2" descr="Picture 2"/>
          <p:cNvPicPr>
            <a:picLocks noChangeAspect="1"/>
          </p:cNvPicPr>
          <p:nvPr/>
        </p:nvPicPr>
        <p:blipFill>
          <a:blip r:embed="rId3"/>
          <a:stretch>
            <a:fillRect/>
          </a:stretch>
        </p:blipFill>
        <p:spPr>
          <a:xfrm>
            <a:off x="477547" y="3651122"/>
            <a:ext cx="2209477" cy="760061"/>
          </a:xfrm>
          <a:prstGeom prst="rect">
            <a:avLst/>
          </a:prstGeom>
          <a:ln w="12700">
            <a:miter lim="400000"/>
          </a:ln>
        </p:spPr>
      </p:pic>
      <p:sp>
        <p:nvSpPr>
          <p:cNvPr id="914"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Why we chose Elasticsearch?</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919" name="Text Placeholder 8"/>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marL="0" indent="0" defTabSz="731520">
              <a:spcBef>
                <a:spcPts val="200"/>
              </a:spcBef>
              <a:buSzTx/>
              <a:buNone/>
              <a:defRPr sz="1920" spc="160">
                <a:latin typeface="+mn-lt"/>
                <a:ea typeface="+mn-ea"/>
                <a:cs typeface="+mn-cs"/>
                <a:sym typeface="Calibri"/>
              </a:defRPr>
            </a:lvl1pPr>
          </a:lstStyle>
          <a:p>
            <a:r>
              <a:t>Architecture</a:t>
            </a:r>
          </a:p>
        </p:txBody>
      </p:sp>
      <p:pic>
        <p:nvPicPr>
          <p:cNvPr id="7" name="Picture 6" descr="Diagram&#10;&#10;Description automatically generated">
            <a:extLst>
              <a:ext uri="{FF2B5EF4-FFF2-40B4-BE49-F238E27FC236}">
                <a16:creationId xmlns:a16="http://schemas.microsoft.com/office/drawing/2014/main" id="{C683C82D-94C4-4B4A-95DA-051F8929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72" y="850789"/>
            <a:ext cx="5361087" cy="3949699"/>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Text Placeholder 7"/>
          <p:cNvSpPr txBox="1">
            <a:spLocks noGrp="1"/>
          </p:cNvSpPr>
          <p:nvPr>
            <p:ph type="body" idx="1"/>
          </p:nvPr>
        </p:nvSpPr>
        <p:spPr>
          <a:xfrm>
            <a:off x="477547" y="1275641"/>
            <a:ext cx="7259071" cy="3031150"/>
          </a:xfrm>
          <a:prstGeom prst="rect">
            <a:avLst/>
          </a:prstGeom>
        </p:spPr>
        <p:txBody>
          <a:bodyPr>
            <a:normAutofit fontScale="85000" lnSpcReduction="20000"/>
          </a:bodyPr>
          <a:lstStyle/>
          <a:p>
            <a:pPr marL="0" indent="0">
              <a:buSzTx/>
              <a:buNone/>
              <a:defRPr spc="0"/>
            </a:pPr>
            <a:r>
              <a:rPr dirty="0"/>
              <a:t>We built API based on Stream API introduced in Java 8</a:t>
            </a:r>
          </a:p>
          <a:p>
            <a:pPr marL="0" indent="0">
              <a:buSzTx/>
              <a:buNone/>
              <a:defRPr spc="0"/>
            </a:pPr>
            <a:r>
              <a:rPr dirty="0"/>
              <a:t>We are using Python 3.7+ (type hints, </a:t>
            </a:r>
            <a:r>
              <a:rPr dirty="0" err="1"/>
              <a:t>dataclassses</a:t>
            </a:r>
            <a:r>
              <a:rPr dirty="0"/>
              <a:t> (didn’t use yet))</a:t>
            </a:r>
          </a:p>
          <a:p>
            <a:pPr marL="0" indent="0">
              <a:buSzTx/>
              <a:buNone/>
            </a:pPr>
            <a:endParaRPr dirty="0"/>
          </a:p>
          <a:p>
            <a:pPr marL="0" indent="0">
              <a:buSzTx/>
              <a:buNone/>
              <a:defRPr spc="0"/>
            </a:pPr>
            <a:r>
              <a:rPr dirty="0"/>
              <a:t>Java Documentation - </a:t>
            </a:r>
            <a:r>
              <a:rPr u="sng" dirty="0">
                <a:solidFill>
                  <a:schemeClr val="accent1"/>
                </a:solidFill>
                <a:uFill>
                  <a:solidFill>
                    <a:schemeClr val="accent1"/>
                  </a:solidFill>
                </a:uFill>
                <a:hlinkClick r:id="rId3"/>
              </a:rPr>
              <a:t>https://github.com/epam/Indigo/blob/master/api/plugins/bingo-elastic/java/README.md</a:t>
            </a:r>
            <a:r>
              <a:rPr dirty="0"/>
              <a:t> </a:t>
            </a:r>
          </a:p>
          <a:p>
            <a:pPr marL="0" indent="0">
              <a:buSzTx/>
              <a:buNone/>
            </a:pPr>
            <a:endParaRPr dirty="0"/>
          </a:p>
          <a:p>
            <a:pPr marL="0" indent="0">
              <a:buSzTx/>
              <a:buNone/>
              <a:defRPr spc="0"/>
            </a:pPr>
            <a:r>
              <a:rPr dirty="0"/>
              <a:t>Python Documentation –</a:t>
            </a:r>
            <a:endParaRPr lang="ru-RU" dirty="0"/>
          </a:p>
          <a:p>
            <a:pPr marL="0" indent="0">
              <a:buSzTx/>
              <a:buNone/>
              <a:defRPr spc="0"/>
            </a:pPr>
            <a:r>
              <a:rPr lang="en-GB" dirty="0">
                <a:solidFill>
                  <a:schemeClr val="accent4"/>
                </a:solidFill>
                <a:hlinkClick r:id="rId4"/>
              </a:rPr>
              <a:t>https://github.com/epam/Indigo/blob/master/api/plugins/bingo-elastic/python/README.md</a:t>
            </a:r>
            <a:r>
              <a:rPr lang="en-GB" dirty="0">
                <a:solidFill>
                  <a:schemeClr val="accent4"/>
                </a:solidFill>
              </a:rPr>
              <a:t> </a:t>
            </a:r>
          </a:p>
          <a:p>
            <a:pPr marL="0" indent="0">
              <a:buSzTx/>
              <a:buNone/>
              <a:defRPr spc="0"/>
            </a:pPr>
            <a:endParaRPr lang="en-GB" dirty="0">
              <a:solidFill>
                <a:schemeClr val="accent4"/>
              </a:solidFill>
            </a:endParaRPr>
          </a:p>
          <a:p>
            <a:pPr marL="0" indent="0">
              <a:buSzTx/>
              <a:buNone/>
              <a:defRPr spc="0"/>
            </a:pPr>
            <a:r>
              <a:rPr lang="en-GB" dirty="0">
                <a:solidFill>
                  <a:schemeClr val="tx1">
                    <a:lumMod val="10000"/>
                    <a:lumOff val="90000"/>
                  </a:schemeClr>
                </a:solidFill>
              </a:rPr>
              <a:t>…should be available in Maven Central</a:t>
            </a:r>
            <a:r>
              <a:rPr lang="ru-RU" dirty="0">
                <a:solidFill>
                  <a:schemeClr val="tx1">
                    <a:lumMod val="10000"/>
                    <a:lumOff val="90000"/>
                  </a:schemeClr>
                </a:solidFill>
              </a:rPr>
              <a:t> </a:t>
            </a:r>
            <a:r>
              <a:rPr lang="en-GB" dirty="0">
                <a:solidFill>
                  <a:schemeClr val="tx1">
                    <a:lumMod val="10000"/>
                    <a:lumOff val="90000"/>
                  </a:schemeClr>
                </a:solidFill>
              </a:rPr>
              <a:t>and </a:t>
            </a:r>
            <a:r>
              <a:rPr lang="en-GB" dirty="0" err="1">
                <a:solidFill>
                  <a:schemeClr val="tx1">
                    <a:lumMod val="10000"/>
                    <a:lumOff val="90000"/>
                  </a:schemeClr>
                </a:solidFill>
              </a:rPr>
              <a:t>PyPi</a:t>
            </a:r>
            <a:r>
              <a:rPr lang="en-GB" dirty="0">
                <a:solidFill>
                  <a:schemeClr val="tx1">
                    <a:lumMod val="10000"/>
                    <a:lumOff val="90000"/>
                  </a:schemeClr>
                </a:solidFill>
              </a:rPr>
              <a:t> pretty </a:t>
            </a:r>
            <a:r>
              <a:rPr lang="en-GB" b="1" dirty="0">
                <a:solidFill>
                  <a:schemeClr val="tx1">
                    <a:lumMod val="10000"/>
                    <a:lumOff val="90000"/>
                  </a:schemeClr>
                </a:solidFill>
              </a:rPr>
              <a:t>soon</a:t>
            </a:r>
            <a:r>
              <a:rPr lang="en-GB" dirty="0">
                <a:solidFill>
                  <a:schemeClr val="tx1">
                    <a:lumMod val="10000"/>
                    <a:lumOff val="90000"/>
                  </a:schemeClr>
                </a:solidFill>
              </a:rPr>
              <a:t>!</a:t>
            </a:r>
            <a:endParaRPr dirty="0">
              <a:solidFill>
                <a:schemeClr val="accent4"/>
              </a:solidFill>
            </a:endParaRPr>
          </a:p>
        </p:txBody>
      </p:sp>
      <p:sp>
        <p:nvSpPr>
          <p:cNvPr id="924"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925"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dirty="0"/>
              <a:t>Elastic Chem API</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Text Placeholder 7"/>
          <p:cNvSpPr txBox="1">
            <a:spLocks noGrp="1"/>
          </p:cNvSpPr>
          <p:nvPr>
            <p:ph type="body" idx="1"/>
          </p:nvPr>
        </p:nvSpPr>
        <p:spPr>
          <a:xfrm>
            <a:off x="477547" y="1275641"/>
            <a:ext cx="7259071" cy="3031150"/>
          </a:xfrm>
          <a:prstGeom prst="rect">
            <a:avLst/>
          </a:prstGeom>
        </p:spPr>
        <p:txBody>
          <a:bodyPr>
            <a:normAutofit/>
          </a:bodyPr>
          <a:lstStyle/>
          <a:p>
            <a:pPr marL="0" indent="0">
              <a:buSzTx/>
              <a:buNone/>
              <a:defRPr spc="0"/>
            </a:pPr>
            <a:r>
              <a:rPr lang="en-GB" dirty="0">
                <a:solidFill>
                  <a:schemeClr val="tx1">
                    <a:lumMod val="10000"/>
                    <a:lumOff val="90000"/>
                  </a:schemeClr>
                </a:solidFill>
              </a:rPr>
              <a:t>As of today</a:t>
            </a:r>
            <a:r>
              <a:rPr lang="ru-RU" dirty="0">
                <a:solidFill>
                  <a:schemeClr val="tx1">
                    <a:lumMod val="10000"/>
                    <a:lumOff val="90000"/>
                  </a:schemeClr>
                </a:solidFill>
              </a:rPr>
              <a:t> </a:t>
            </a:r>
            <a:r>
              <a:rPr lang="en-GB" dirty="0">
                <a:solidFill>
                  <a:schemeClr val="tx1">
                    <a:lumMod val="10000"/>
                    <a:lumOff val="90000"/>
                  </a:schemeClr>
                </a:solidFill>
              </a:rPr>
              <a:t>this API available in </a:t>
            </a:r>
            <a:r>
              <a:rPr lang="en-GB" dirty="0" err="1">
                <a:solidFill>
                  <a:schemeClr val="tx1">
                    <a:lumMod val="10000"/>
                    <a:lumOff val="90000"/>
                  </a:schemeClr>
                </a:solidFill>
              </a:rPr>
              <a:t>PyPi</a:t>
            </a:r>
            <a:r>
              <a:rPr lang="en-GB" dirty="0">
                <a:solidFill>
                  <a:schemeClr val="tx1">
                    <a:lumMod val="10000"/>
                    <a:lumOff val="90000"/>
                  </a:schemeClr>
                </a:solidFill>
              </a:rPr>
              <a:t> and Maven Central</a:t>
            </a:r>
          </a:p>
          <a:p>
            <a:pPr marL="0" indent="0">
              <a:buSzTx/>
              <a:buNone/>
              <a:defRPr spc="0"/>
            </a:pPr>
            <a:endParaRPr lang="en-GB" dirty="0">
              <a:solidFill>
                <a:schemeClr val="tx1">
                  <a:lumMod val="10000"/>
                  <a:lumOff val="90000"/>
                </a:schemeClr>
              </a:solidFill>
            </a:endParaRPr>
          </a:p>
        </p:txBody>
      </p:sp>
      <p:sp>
        <p:nvSpPr>
          <p:cNvPr id="924"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925"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dirty="0"/>
              <a:t>Elastic Chem API</a:t>
            </a:r>
            <a:r>
              <a:rPr lang="en-GB" dirty="0"/>
              <a:t> – Available to install</a:t>
            </a:r>
            <a:endParaRPr dirty="0"/>
          </a:p>
        </p:txBody>
      </p:sp>
    </p:spTree>
    <p:extLst>
      <p:ext uri="{BB962C8B-B14F-4D97-AF65-F5344CB8AC3E}">
        <p14:creationId xmlns:p14="http://schemas.microsoft.com/office/powerpoint/2010/main" val="10964935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 name="Text Placeholder 7"/>
          <p:cNvSpPr txBox="1">
            <a:spLocks noGrp="1"/>
          </p:cNvSpPr>
          <p:nvPr>
            <p:ph type="body" idx="1"/>
          </p:nvPr>
        </p:nvSpPr>
        <p:spPr>
          <a:xfrm>
            <a:off x="477547" y="1275641"/>
            <a:ext cx="7259071" cy="3031150"/>
          </a:xfrm>
          <a:prstGeom prst="rect">
            <a:avLst/>
          </a:prstGeom>
        </p:spPr>
        <p:txBody>
          <a:bodyPr/>
          <a:lstStyle/>
          <a:p>
            <a:pPr marL="0" indent="0" defTabSz="813816">
              <a:spcBef>
                <a:spcPts val="200"/>
              </a:spcBef>
              <a:buSzTx/>
              <a:buNone/>
              <a:defRPr sz="1779" spc="0"/>
            </a:pPr>
            <a:r>
              <a:rPr dirty="0"/>
              <a:t>Initially you are creating a Stream - sequence of elements supporting sequential operations</a:t>
            </a:r>
          </a:p>
          <a:p>
            <a:pPr marL="0" indent="0" defTabSz="813816">
              <a:spcBef>
                <a:spcPts val="200"/>
              </a:spcBef>
              <a:buSzTx/>
              <a:buNone/>
              <a:defRPr sz="1779" spc="0"/>
            </a:pPr>
            <a:endParaRPr dirty="0"/>
          </a:p>
          <a:p>
            <a:pPr marL="0" indent="0" defTabSz="813816">
              <a:spcBef>
                <a:spcPts val="200"/>
              </a:spcBef>
              <a:buSzTx/>
              <a:buNone/>
              <a:defRPr sz="1779" spc="0"/>
            </a:pPr>
            <a:r>
              <a:rPr dirty="0"/>
              <a:t>Even more we compose a stream pipeline, which consists of source (backed by </a:t>
            </a:r>
            <a:r>
              <a:rPr dirty="0" err="1"/>
              <a:t>ElasticRepository</a:t>
            </a:r>
            <a:r>
              <a:rPr dirty="0"/>
              <a:t> in our case), intermediate operations (similarity match, exact match, filter by full text queries) and terminal operation (in our case only collect is supported for now), which is actually triggering the execution (HTTP call in our case)</a:t>
            </a:r>
          </a:p>
          <a:p>
            <a:pPr marL="0" indent="0" defTabSz="813816">
              <a:spcBef>
                <a:spcPts val="200"/>
              </a:spcBef>
              <a:buSzTx/>
              <a:buNone/>
              <a:defRPr sz="1779" spc="0"/>
            </a:pPr>
            <a:endParaRPr dirty="0"/>
          </a:p>
          <a:p>
            <a:pPr marL="0" indent="0" defTabSz="813816">
              <a:spcBef>
                <a:spcPts val="200"/>
              </a:spcBef>
              <a:buSzTx/>
              <a:buNone/>
              <a:defRPr sz="1779" spc="0"/>
            </a:pPr>
            <a:r>
              <a:rPr dirty="0"/>
              <a:t>Streams are lazy by nature</a:t>
            </a:r>
          </a:p>
        </p:txBody>
      </p:sp>
      <p:sp>
        <p:nvSpPr>
          <p:cNvPr id="930"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931"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Stream API + Elastic process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Text Placeholder 9"/>
          <p:cNvSpPr txBox="1">
            <a:spLocks noGrp="1"/>
          </p:cNvSpPr>
          <p:nvPr>
            <p:ph type="body" sz="quarter" idx="1"/>
          </p:nvPr>
        </p:nvSpPr>
        <p:spPr>
          <a:xfrm>
            <a:off x="644525" y="3521040"/>
            <a:ext cx="2365370" cy="328109"/>
          </a:xfrm>
          <a:prstGeom prst="rect">
            <a:avLst/>
          </a:prstGeom>
        </p:spPr>
        <p:txBody>
          <a:bodyPr>
            <a:normAutofit fontScale="92500" lnSpcReduction="10000"/>
          </a:bodyPr>
          <a:lstStyle>
            <a:lvl1pPr algn="ctr" defTabSz="786384">
              <a:spcBef>
                <a:spcPts val="200"/>
              </a:spcBef>
              <a:defRPr sz="1720" spc="258">
                <a:solidFill>
                  <a:srgbClr val="FFFFFF"/>
                </a:solidFill>
              </a:defRPr>
            </a:lvl1pPr>
          </a:lstStyle>
          <a:p>
            <a:r>
              <a:t>Konstantin Perikov</a:t>
            </a:r>
          </a:p>
        </p:txBody>
      </p:sp>
      <p:sp>
        <p:nvSpPr>
          <p:cNvPr id="794" name="Text Placeholder 10"/>
          <p:cNvSpPr>
            <a:spLocks noGrp="1"/>
          </p:cNvSpPr>
          <p:nvPr>
            <p:ph type="body" idx="22"/>
          </p:nvPr>
        </p:nvSpPr>
        <p:spPr>
          <a:xfrm>
            <a:off x="664093" y="4300422"/>
            <a:ext cx="2361508" cy="3281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Chief Software Engineer</a:t>
            </a:r>
          </a:p>
        </p:txBody>
      </p:sp>
      <p:pic>
        <p:nvPicPr>
          <p:cNvPr id="795" name="Picture Placeholder 2" descr="Picture Placeholder 2"/>
          <p:cNvPicPr>
            <a:picLocks noGrp="1" noChangeAspect="1"/>
          </p:cNvPicPr>
          <p:nvPr>
            <p:ph type="pic" idx="23"/>
          </p:nvPr>
        </p:nvPicPr>
        <p:blipFill>
          <a:blip r:embed="rId3"/>
          <a:stretch>
            <a:fillRect/>
          </a:stretch>
        </p:blipFill>
        <p:spPr>
          <a:prstGeom prst="rect">
            <a:avLst/>
          </a:prstGeom>
        </p:spPr>
      </p:pic>
      <p:sp>
        <p:nvSpPr>
          <p:cNvPr id="796" name="Text Placeholder 12"/>
          <p:cNvSpPr>
            <a:spLocks noGrp="1"/>
          </p:cNvSpPr>
          <p:nvPr>
            <p:ph type="body" idx="24"/>
          </p:nvPr>
        </p:nvSpPr>
        <p:spPr>
          <a:xfrm>
            <a:off x="3746500" y="1184745"/>
            <a:ext cx="4899025" cy="31156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Advanced software engineer interested in algorithms, information retrieval, functional programming and practical machine learning</a:t>
            </a:r>
          </a:p>
          <a:p>
            <a:endParaRPr/>
          </a:p>
          <a:p>
            <a:r>
              <a:t>Deeply fascinated by DataScience and ML, combining classical information retrieval with advanced NLP/NLU techniques</a:t>
            </a:r>
          </a:p>
          <a:p>
            <a:endParaRPr/>
          </a:p>
          <a:p>
            <a:r>
              <a:t>Part of the Top 5% Stack Overflow answerers in Lucene, Elasticsearch, Solr, part of the top 10% Stack Overflow answerers in Java technology</a:t>
            </a:r>
          </a:p>
        </p:txBody>
      </p:sp>
      <p:sp>
        <p:nvSpPr>
          <p:cNvPr id="797" name="Slide Number Placeholder 6"/>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798" name="Text Placeholder 7"/>
          <p:cNvSpPr>
            <a:spLocks noGrp="1"/>
          </p:cNvSpPr>
          <p:nvPr>
            <p:ph type="body" idx="2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About speaker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Text Placeholder 7"/>
          <p:cNvSpPr txBox="1">
            <a:spLocks noGrp="1"/>
          </p:cNvSpPr>
          <p:nvPr>
            <p:ph type="body" idx="1"/>
          </p:nvPr>
        </p:nvSpPr>
        <p:spPr>
          <a:xfrm>
            <a:off x="605237" y="1275641"/>
            <a:ext cx="7259071" cy="728088"/>
          </a:xfrm>
          <a:prstGeom prst="rect">
            <a:avLst/>
          </a:prstGeom>
        </p:spPr>
        <p:txBody>
          <a:bodyPr/>
          <a:lstStyle/>
          <a:p>
            <a:pPr marL="0" indent="0">
              <a:buSzTx/>
              <a:buNone/>
              <a:defRPr spc="0">
                <a:solidFill>
                  <a:srgbClr val="FF0000"/>
                </a:solidFill>
              </a:defRPr>
            </a:pPr>
            <a:r>
              <a:rPr sz="1779" spc="0" dirty="0">
                <a:solidFill>
                  <a:schemeClr val="tx1">
                    <a:lumMod val="10000"/>
                    <a:lumOff val="90000"/>
                  </a:schemeClr>
                </a:solidFill>
              </a:rPr>
              <a:t>Let’s imagine that we have simple 3 compounds, each of them have a simple fingerprints as following:</a:t>
            </a:r>
            <a:endParaRPr lang="en-GB" sz="1779" spc="0" dirty="0">
              <a:solidFill>
                <a:schemeClr val="tx1">
                  <a:lumMod val="10000"/>
                  <a:lumOff val="90000"/>
                </a:schemeClr>
              </a:solidFill>
            </a:endParaRPr>
          </a:p>
          <a:p>
            <a:pPr marL="0" indent="0">
              <a:buSzTx/>
              <a:buNone/>
              <a:defRPr spc="0">
                <a:solidFill>
                  <a:srgbClr val="FF0000"/>
                </a:solidFill>
              </a:defRPr>
            </a:pPr>
            <a:endParaRPr sz="1779" spc="0" dirty="0">
              <a:solidFill>
                <a:schemeClr val="tx1">
                  <a:lumMod val="10000"/>
                  <a:lumOff val="90000"/>
                </a:schemeClr>
              </a:solidFill>
            </a:endParaRPr>
          </a:p>
        </p:txBody>
      </p:sp>
      <p:sp>
        <p:nvSpPr>
          <p:cNvPr id="940"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941"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defTabSz="649223">
              <a:defRPr sz="1703" spc="142"/>
            </a:lvl1pPr>
          </a:lstStyle>
          <a:p>
            <a:r>
              <a:t>How fingerprints are stored internally in Elasticsearch</a:t>
            </a:r>
          </a:p>
        </p:txBody>
      </p:sp>
      <p:sp>
        <p:nvSpPr>
          <p:cNvPr id="5" name="Rounded Rectangle 4">
            <a:extLst>
              <a:ext uri="{FF2B5EF4-FFF2-40B4-BE49-F238E27FC236}">
                <a16:creationId xmlns:a16="http://schemas.microsoft.com/office/drawing/2014/main" id="{070188E3-6313-0F4E-8A29-73A0ADEBD949}"/>
              </a:ext>
            </a:extLst>
          </p:cNvPr>
          <p:cNvSpPr/>
          <p:nvPr/>
        </p:nvSpPr>
        <p:spPr>
          <a:xfrm>
            <a:off x="605237" y="2248259"/>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1</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6" name="Rounded Rectangle 5">
            <a:extLst>
              <a:ext uri="{FF2B5EF4-FFF2-40B4-BE49-F238E27FC236}">
                <a16:creationId xmlns:a16="http://schemas.microsoft.com/office/drawing/2014/main" id="{D639EA5C-2BC2-4340-9377-A46A8DF2FB9E}"/>
              </a:ext>
            </a:extLst>
          </p:cNvPr>
          <p:cNvSpPr/>
          <p:nvPr/>
        </p:nvSpPr>
        <p:spPr>
          <a:xfrm>
            <a:off x="605237" y="2910245"/>
            <a:ext cx="1313444"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2</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0AA88EE9-6855-A449-9C19-D6620E3DBCB5}"/>
              </a:ext>
            </a:extLst>
          </p:cNvPr>
          <p:cNvSpPr/>
          <p:nvPr/>
        </p:nvSpPr>
        <p:spPr>
          <a:xfrm>
            <a:off x="605237" y="3572231"/>
            <a:ext cx="1313444" cy="3234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9" name="Rounded Rectangle 8">
            <a:extLst>
              <a:ext uri="{FF2B5EF4-FFF2-40B4-BE49-F238E27FC236}">
                <a16:creationId xmlns:a16="http://schemas.microsoft.com/office/drawing/2014/main" id="{8BBC7C9A-3B93-FE43-977B-9D0E35FAC91F}"/>
              </a:ext>
            </a:extLst>
          </p:cNvPr>
          <p:cNvSpPr/>
          <p:nvPr/>
        </p:nvSpPr>
        <p:spPr>
          <a:xfrm>
            <a:off x="2446197" y="2248258"/>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1010101….</a:t>
            </a:r>
          </a:p>
        </p:txBody>
      </p:sp>
      <p:sp>
        <p:nvSpPr>
          <p:cNvPr id="10" name="Rounded Rectangle 9">
            <a:extLst>
              <a:ext uri="{FF2B5EF4-FFF2-40B4-BE49-F238E27FC236}">
                <a16:creationId xmlns:a16="http://schemas.microsoft.com/office/drawing/2014/main" id="{8BA19F19-1A4C-0E49-8805-9CDFBE7A6A7C}"/>
              </a:ext>
            </a:extLst>
          </p:cNvPr>
          <p:cNvSpPr/>
          <p:nvPr/>
        </p:nvSpPr>
        <p:spPr>
          <a:xfrm>
            <a:off x="2446197" y="2910244"/>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1100110….</a:t>
            </a:r>
          </a:p>
        </p:txBody>
      </p:sp>
      <p:sp>
        <p:nvSpPr>
          <p:cNvPr id="11" name="Rounded Rectangle 10">
            <a:extLst>
              <a:ext uri="{FF2B5EF4-FFF2-40B4-BE49-F238E27FC236}">
                <a16:creationId xmlns:a16="http://schemas.microsoft.com/office/drawing/2014/main" id="{9B01CB58-6861-B842-8F29-68BC96DEFBED}"/>
              </a:ext>
            </a:extLst>
          </p:cNvPr>
          <p:cNvSpPr/>
          <p:nvPr/>
        </p:nvSpPr>
        <p:spPr>
          <a:xfrm>
            <a:off x="2446197" y="3543375"/>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0011101</a:t>
            </a:r>
            <a:r>
              <a:rPr kumimoji="0" lang="en-US" sz="1300" b="0" i="0" u="none" strike="noStrike" cap="none" spc="0" normalizeH="0" baseline="0" dirty="0">
                <a:ln>
                  <a:noFill/>
                </a:ln>
                <a:solidFill>
                  <a:schemeClr val="accent6"/>
                </a:solidFill>
                <a:effectLst/>
                <a:uFillTx/>
                <a:latin typeface="+mn-lt"/>
                <a:ea typeface="+mn-ea"/>
                <a:cs typeface="+mn-cs"/>
                <a:sym typeface="Calibri"/>
              </a:rPr>
              <a: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Text Placeholder 7"/>
          <p:cNvSpPr txBox="1">
            <a:spLocks noGrp="1"/>
          </p:cNvSpPr>
          <p:nvPr>
            <p:ph type="body" idx="1"/>
          </p:nvPr>
        </p:nvSpPr>
        <p:spPr>
          <a:xfrm>
            <a:off x="605237" y="1009816"/>
            <a:ext cx="7259071" cy="328109"/>
          </a:xfrm>
          <a:prstGeom prst="rect">
            <a:avLst/>
          </a:prstGeom>
        </p:spPr>
        <p:txBody>
          <a:bodyPr>
            <a:normAutofit fontScale="92500" lnSpcReduction="10000"/>
          </a:bodyPr>
          <a:lstStyle/>
          <a:p>
            <a:pPr marL="0" indent="0">
              <a:buSzTx/>
              <a:buNone/>
              <a:defRPr spc="0">
                <a:solidFill>
                  <a:srgbClr val="FF0000"/>
                </a:solidFill>
              </a:defRPr>
            </a:pPr>
            <a:r>
              <a:rPr lang="en-GB" sz="1779" spc="0" dirty="0">
                <a:solidFill>
                  <a:schemeClr val="tx1">
                    <a:lumMod val="10000"/>
                    <a:lumOff val="90000"/>
                  </a:schemeClr>
                </a:solidFill>
              </a:rPr>
              <a:t>Internally we going to have an efficient structure that would look like this:</a:t>
            </a:r>
            <a:endParaRPr lang="ru-RU" sz="1779" spc="0" dirty="0">
              <a:solidFill>
                <a:schemeClr val="tx1">
                  <a:lumMod val="10000"/>
                  <a:lumOff val="90000"/>
                </a:schemeClr>
              </a:solidFill>
            </a:endParaRPr>
          </a:p>
          <a:p>
            <a:pPr marL="0" indent="0">
              <a:buSzTx/>
              <a:buNone/>
              <a:defRPr spc="0">
                <a:solidFill>
                  <a:srgbClr val="FF0000"/>
                </a:solidFill>
              </a:defRPr>
            </a:pPr>
            <a:endParaRPr lang="en-GB" sz="1779" spc="0" dirty="0">
              <a:solidFill>
                <a:schemeClr val="tx1">
                  <a:lumMod val="10000"/>
                  <a:lumOff val="90000"/>
                </a:schemeClr>
              </a:solidFill>
            </a:endParaRPr>
          </a:p>
        </p:txBody>
      </p:sp>
      <p:sp>
        <p:nvSpPr>
          <p:cNvPr id="940"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941"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defTabSz="649223">
              <a:defRPr sz="1703" spc="142"/>
            </a:lvl1pPr>
          </a:lstStyle>
          <a:p>
            <a:r>
              <a:t>How fingerprints are stored internally in Elasticsearch</a:t>
            </a:r>
          </a:p>
        </p:txBody>
      </p:sp>
      <p:sp>
        <p:nvSpPr>
          <p:cNvPr id="2" name="Rounded Rectangle 1">
            <a:extLst>
              <a:ext uri="{FF2B5EF4-FFF2-40B4-BE49-F238E27FC236}">
                <a16:creationId xmlns:a16="http://schemas.microsoft.com/office/drawing/2014/main" id="{5950386C-9F3C-DB4D-A797-762C106B4B7D}"/>
              </a:ext>
            </a:extLst>
          </p:cNvPr>
          <p:cNvSpPr/>
          <p:nvPr/>
        </p:nvSpPr>
        <p:spPr>
          <a:xfrm>
            <a:off x="259589" y="1462426"/>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a:t>
            </a:r>
          </a:p>
        </p:txBody>
      </p:sp>
      <p:sp>
        <p:nvSpPr>
          <p:cNvPr id="6" name="Rounded Rectangle 5">
            <a:extLst>
              <a:ext uri="{FF2B5EF4-FFF2-40B4-BE49-F238E27FC236}">
                <a16:creationId xmlns:a16="http://schemas.microsoft.com/office/drawing/2014/main" id="{F79DE63C-3F51-F743-88D6-F7EABFAB49D3}"/>
              </a:ext>
            </a:extLst>
          </p:cNvPr>
          <p:cNvSpPr/>
          <p:nvPr/>
        </p:nvSpPr>
        <p:spPr>
          <a:xfrm>
            <a:off x="259588" y="1884279"/>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2</a:t>
            </a:r>
          </a:p>
        </p:txBody>
      </p:sp>
      <p:sp>
        <p:nvSpPr>
          <p:cNvPr id="7" name="Rounded Rectangle 6">
            <a:extLst>
              <a:ext uri="{FF2B5EF4-FFF2-40B4-BE49-F238E27FC236}">
                <a16:creationId xmlns:a16="http://schemas.microsoft.com/office/drawing/2014/main" id="{6B108747-E35F-A24B-8FE4-9EAA3EED0EBD}"/>
              </a:ext>
            </a:extLst>
          </p:cNvPr>
          <p:cNvSpPr/>
          <p:nvPr/>
        </p:nvSpPr>
        <p:spPr>
          <a:xfrm>
            <a:off x="259587" y="2306132"/>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3</a:t>
            </a:r>
          </a:p>
        </p:txBody>
      </p:sp>
      <p:sp>
        <p:nvSpPr>
          <p:cNvPr id="8" name="Rounded Rectangle 7">
            <a:extLst>
              <a:ext uri="{FF2B5EF4-FFF2-40B4-BE49-F238E27FC236}">
                <a16:creationId xmlns:a16="http://schemas.microsoft.com/office/drawing/2014/main" id="{97A62E04-048B-8943-9452-99B66F475BF4}"/>
              </a:ext>
            </a:extLst>
          </p:cNvPr>
          <p:cNvSpPr/>
          <p:nvPr/>
        </p:nvSpPr>
        <p:spPr>
          <a:xfrm>
            <a:off x="259586" y="272798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4</a:t>
            </a:r>
          </a:p>
        </p:txBody>
      </p:sp>
      <p:sp>
        <p:nvSpPr>
          <p:cNvPr id="10" name="Rounded Rectangle 9">
            <a:extLst>
              <a:ext uri="{FF2B5EF4-FFF2-40B4-BE49-F238E27FC236}">
                <a16:creationId xmlns:a16="http://schemas.microsoft.com/office/drawing/2014/main" id="{61E2667E-F520-7842-AB25-B79C34FBBDFD}"/>
              </a:ext>
            </a:extLst>
          </p:cNvPr>
          <p:cNvSpPr/>
          <p:nvPr/>
        </p:nvSpPr>
        <p:spPr>
          <a:xfrm>
            <a:off x="259586" y="3149838"/>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5</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1" name="Rounded Rectangle 10">
            <a:extLst>
              <a:ext uri="{FF2B5EF4-FFF2-40B4-BE49-F238E27FC236}">
                <a16:creationId xmlns:a16="http://schemas.microsoft.com/office/drawing/2014/main" id="{92837957-1A72-764C-9833-2D90114FDDC7}"/>
              </a:ext>
            </a:extLst>
          </p:cNvPr>
          <p:cNvSpPr/>
          <p:nvPr/>
        </p:nvSpPr>
        <p:spPr>
          <a:xfrm>
            <a:off x="259585" y="3571691"/>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6</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2" name="Rounded Rectangle 11">
            <a:extLst>
              <a:ext uri="{FF2B5EF4-FFF2-40B4-BE49-F238E27FC236}">
                <a16:creationId xmlns:a16="http://schemas.microsoft.com/office/drawing/2014/main" id="{E5641BF9-2BEF-6546-9D46-B8F2A3405BF7}"/>
              </a:ext>
            </a:extLst>
          </p:cNvPr>
          <p:cNvSpPr/>
          <p:nvPr/>
        </p:nvSpPr>
        <p:spPr>
          <a:xfrm>
            <a:off x="259585" y="3992587"/>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7</a:t>
            </a:r>
          </a:p>
        </p:txBody>
      </p:sp>
      <p:sp>
        <p:nvSpPr>
          <p:cNvPr id="13" name="Rounded Rectangle 12">
            <a:extLst>
              <a:ext uri="{FF2B5EF4-FFF2-40B4-BE49-F238E27FC236}">
                <a16:creationId xmlns:a16="http://schemas.microsoft.com/office/drawing/2014/main" id="{06A1ABE2-774A-224F-9417-31FFAC3E6C8B}"/>
              </a:ext>
            </a:extLst>
          </p:cNvPr>
          <p:cNvSpPr/>
          <p:nvPr/>
        </p:nvSpPr>
        <p:spPr>
          <a:xfrm>
            <a:off x="1445659" y="1464491"/>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1</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4" name="Rounded Rectangle 13">
            <a:extLst>
              <a:ext uri="{FF2B5EF4-FFF2-40B4-BE49-F238E27FC236}">
                <a16:creationId xmlns:a16="http://schemas.microsoft.com/office/drawing/2014/main" id="{2684B452-A8D6-0046-BFCD-8C184A79C83A}"/>
              </a:ext>
            </a:extLst>
          </p:cNvPr>
          <p:cNvSpPr/>
          <p:nvPr/>
        </p:nvSpPr>
        <p:spPr>
          <a:xfrm>
            <a:off x="2889794" y="1462426"/>
            <a:ext cx="1313444"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2</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6" name="Rounded Rectangle 15">
            <a:extLst>
              <a:ext uri="{FF2B5EF4-FFF2-40B4-BE49-F238E27FC236}">
                <a16:creationId xmlns:a16="http://schemas.microsoft.com/office/drawing/2014/main" id="{D9D679B3-DBC8-1841-B4F7-34EAB9C99C4F}"/>
              </a:ext>
            </a:extLst>
          </p:cNvPr>
          <p:cNvSpPr/>
          <p:nvPr/>
        </p:nvSpPr>
        <p:spPr>
          <a:xfrm>
            <a:off x="1445659" y="1885572"/>
            <a:ext cx="1313444"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2</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7" name="Rounded Rectangle 16">
            <a:extLst>
              <a:ext uri="{FF2B5EF4-FFF2-40B4-BE49-F238E27FC236}">
                <a16:creationId xmlns:a16="http://schemas.microsoft.com/office/drawing/2014/main" id="{2DA81125-1F60-8143-9458-C65F2409A2B6}"/>
              </a:ext>
            </a:extLst>
          </p:cNvPr>
          <p:cNvSpPr/>
          <p:nvPr/>
        </p:nvSpPr>
        <p:spPr>
          <a:xfrm>
            <a:off x="1445659" y="2306132"/>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1</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8" name="Rounded Rectangle 17">
            <a:extLst>
              <a:ext uri="{FF2B5EF4-FFF2-40B4-BE49-F238E27FC236}">
                <a16:creationId xmlns:a16="http://schemas.microsoft.com/office/drawing/2014/main" id="{5ED1F8EB-1632-3049-A266-C63C75004B5A}"/>
              </a:ext>
            </a:extLst>
          </p:cNvPr>
          <p:cNvSpPr/>
          <p:nvPr/>
        </p:nvSpPr>
        <p:spPr>
          <a:xfrm>
            <a:off x="1445659" y="3571691"/>
            <a:ext cx="1313444"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2</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9" name="Rounded Rectangle 18">
            <a:extLst>
              <a:ext uri="{FF2B5EF4-FFF2-40B4-BE49-F238E27FC236}">
                <a16:creationId xmlns:a16="http://schemas.microsoft.com/office/drawing/2014/main" id="{8E778705-A304-9A4D-9B0F-E652121DBE69}"/>
              </a:ext>
            </a:extLst>
          </p:cNvPr>
          <p:cNvSpPr/>
          <p:nvPr/>
        </p:nvSpPr>
        <p:spPr>
          <a:xfrm>
            <a:off x="2888585" y="2306132"/>
            <a:ext cx="1313444" cy="3234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0" name="Rounded Rectangle 19">
            <a:extLst>
              <a:ext uri="{FF2B5EF4-FFF2-40B4-BE49-F238E27FC236}">
                <a16:creationId xmlns:a16="http://schemas.microsoft.com/office/drawing/2014/main" id="{BA1352D2-999F-FB4B-AE16-9A8CF2AF8D7D}"/>
              </a:ext>
            </a:extLst>
          </p:cNvPr>
          <p:cNvSpPr/>
          <p:nvPr/>
        </p:nvSpPr>
        <p:spPr>
          <a:xfrm>
            <a:off x="1445659" y="2727985"/>
            <a:ext cx="1313444" cy="3234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1" name="Rounded Rectangle 20">
            <a:extLst>
              <a:ext uri="{FF2B5EF4-FFF2-40B4-BE49-F238E27FC236}">
                <a16:creationId xmlns:a16="http://schemas.microsoft.com/office/drawing/2014/main" id="{288894F7-7246-5F44-A991-BECD3AED720E}"/>
              </a:ext>
            </a:extLst>
          </p:cNvPr>
          <p:cNvSpPr/>
          <p:nvPr/>
        </p:nvSpPr>
        <p:spPr>
          <a:xfrm>
            <a:off x="1445659" y="3149838"/>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1</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2" name="Rounded Rectangle 21">
            <a:extLst>
              <a:ext uri="{FF2B5EF4-FFF2-40B4-BE49-F238E27FC236}">
                <a16:creationId xmlns:a16="http://schemas.microsoft.com/office/drawing/2014/main" id="{CF70F1B3-5884-EE45-8054-FB6B7A62873E}"/>
              </a:ext>
            </a:extLst>
          </p:cNvPr>
          <p:cNvSpPr/>
          <p:nvPr/>
        </p:nvSpPr>
        <p:spPr>
          <a:xfrm>
            <a:off x="2889794" y="3149838"/>
            <a:ext cx="1313444"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2</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3" name="Rounded Rectangle 22">
            <a:extLst>
              <a:ext uri="{FF2B5EF4-FFF2-40B4-BE49-F238E27FC236}">
                <a16:creationId xmlns:a16="http://schemas.microsoft.com/office/drawing/2014/main" id="{F88058C7-0BAE-3F42-88DB-23258A59CE99}"/>
              </a:ext>
            </a:extLst>
          </p:cNvPr>
          <p:cNvSpPr/>
          <p:nvPr/>
        </p:nvSpPr>
        <p:spPr>
          <a:xfrm>
            <a:off x="4328982" y="3149837"/>
            <a:ext cx="1313444" cy="3234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4" name="Rounded Rectangle 23">
            <a:extLst>
              <a:ext uri="{FF2B5EF4-FFF2-40B4-BE49-F238E27FC236}">
                <a16:creationId xmlns:a16="http://schemas.microsoft.com/office/drawing/2014/main" id="{01DBDC71-DFC3-4C40-A3E8-16761717412D}"/>
              </a:ext>
            </a:extLst>
          </p:cNvPr>
          <p:cNvSpPr/>
          <p:nvPr/>
        </p:nvSpPr>
        <p:spPr>
          <a:xfrm>
            <a:off x="1445659" y="3992587"/>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1</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25" name="Rounded Rectangle 24">
            <a:extLst>
              <a:ext uri="{FF2B5EF4-FFF2-40B4-BE49-F238E27FC236}">
                <a16:creationId xmlns:a16="http://schemas.microsoft.com/office/drawing/2014/main" id="{CBDDE9BE-7F50-F843-96D7-F00AEAE75AF6}"/>
              </a:ext>
            </a:extLst>
          </p:cNvPr>
          <p:cNvSpPr/>
          <p:nvPr/>
        </p:nvSpPr>
        <p:spPr>
          <a:xfrm>
            <a:off x="2888585" y="3992587"/>
            <a:ext cx="1313444" cy="32349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Compound 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Tree>
    <p:extLst>
      <p:ext uri="{BB962C8B-B14F-4D97-AF65-F5344CB8AC3E}">
        <p14:creationId xmlns:p14="http://schemas.microsoft.com/office/powerpoint/2010/main" val="32081096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949"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How to do exact match of compound</a:t>
            </a:r>
          </a:p>
        </p:txBody>
      </p:sp>
      <p:sp>
        <p:nvSpPr>
          <p:cNvPr id="5" name="Rounded Rectangle 4">
            <a:extLst>
              <a:ext uri="{FF2B5EF4-FFF2-40B4-BE49-F238E27FC236}">
                <a16:creationId xmlns:a16="http://schemas.microsoft.com/office/drawing/2014/main" id="{BBA046EB-0E34-1841-918E-2DAB88AB8E5E}"/>
              </a:ext>
            </a:extLst>
          </p:cNvPr>
          <p:cNvSpPr/>
          <p:nvPr/>
        </p:nvSpPr>
        <p:spPr>
          <a:xfrm>
            <a:off x="541626" y="1260578"/>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Query Molecule</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6" name="Rounded Rectangle 5">
            <a:extLst>
              <a:ext uri="{FF2B5EF4-FFF2-40B4-BE49-F238E27FC236}">
                <a16:creationId xmlns:a16="http://schemas.microsoft.com/office/drawing/2014/main" id="{AC685DB1-BC71-D24D-A3C6-E7E8DF6F4100}"/>
              </a:ext>
            </a:extLst>
          </p:cNvPr>
          <p:cNvSpPr/>
          <p:nvPr/>
        </p:nvSpPr>
        <p:spPr>
          <a:xfrm>
            <a:off x="2350782" y="1260578"/>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1010101….</a:t>
            </a:r>
          </a:p>
        </p:txBody>
      </p:sp>
      <p:sp>
        <p:nvSpPr>
          <p:cNvPr id="2" name="Down Arrow 1">
            <a:extLst>
              <a:ext uri="{FF2B5EF4-FFF2-40B4-BE49-F238E27FC236}">
                <a16:creationId xmlns:a16="http://schemas.microsoft.com/office/drawing/2014/main" id="{FB257755-2960-A24B-AE48-7CE35912E364}"/>
              </a:ext>
            </a:extLst>
          </p:cNvPr>
          <p:cNvSpPr/>
          <p:nvPr/>
        </p:nvSpPr>
        <p:spPr>
          <a:xfrm>
            <a:off x="2099144" y="1860605"/>
            <a:ext cx="572494" cy="779228"/>
          </a:xfrm>
          <a:prstGeom prst="down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chemeClr val="accent6"/>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0E3A8F3E-05B8-0340-97A1-B6B2ECEE08CC}"/>
              </a:ext>
            </a:extLst>
          </p:cNvPr>
          <p:cNvSpPr/>
          <p:nvPr/>
        </p:nvSpPr>
        <p:spPr>
          <a:xfrm>
            <a:off x="541626" y="310039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a:t>
            </a:r>
          </a:p>
        </p:txBody>
      </p:sp>
      <p:sp>
        <p:nvSpPr>
          <p:cNvPr id="9" name="Rounded Rectangle 8">
            <a:extLst>
              <a:ext uri="{FF2B5EF4-FFF2-40B4-BE49-F238E27FC236}">
                <a16:creationId xmlns:a16="http://schemas.microsoft.com/office/drawing/2014/main" id="{5F4D1B9A-F2B6-B049-B54E-8B7F24289A0C}"/>
              </a:ext>
            </a:extLst>
          </p:cNvPr>
          <p:cNvSpPr/>
          <p:nvPr/>
        </p:nvSpPr>
        <p:spPr>
          <a:xfrm>
            <a:off x="1575295" y="3121123"/>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0" name="Rounded Rectangle 9">
            <a:extLst>
              <a:ext uri="{FF2B5EF4-FFF2-40B4-BE49-F238E27FC236}">
                <a16:creationId xmlns:a16="http://schemas.microsoft.com/office/drawing/2014/main" id="{422A88B2-6711-954B-BDDA-4F13BFB6D700}"/>
              </a:ext>
            </a:extLst>
          </p:cNvPr>
          <p:cNvSpPr/>
          <p:nvPr/>
        </p:nvSpPr>
        <p:spPr>
          <a:xfrm>
            <a:off x="2608964" y="313702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5</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1" name="Rounded Rectangle 10">
            <a:extLst>
              <a:ext uri="{FF2B5EF4-FFF2-40B4-BE49-F238E27FC236}">
                <a16:creationId xmlns:a16="http://schemas.microsoft.com/office/drawing/2014/main" id="{6F2DE768-C6D8-3D4E-8464-934CEFE56624}"/>
              </a:ext>
            </a:extLst>
          </p:cNvPr>
          <p:cNvSpPr/>
          <p:nvPr/>
        </p:nvSpPr>
        <p:spPr>
          <a:xfrm>
            <a:off x="3642633" y="3137024"/>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7</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A03CBB-5978-1148-85B4-8098DEC4B5CF}"/>
                  </a:ext>
                </a:extLst>
              </p:cNvPr>
              <p:cNvSpPr txBox="1"/>
              <p:nvPr/>
            </p:nvSpPr>
            <p:spPr>
              <a:xfrm>
                <a:off x="1146158"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2" name="TextBox 11">
                <a:extLst>
                  <a:ext uri="{FF2B5EF4-FFF2-40B4-BE49-F238E27FC236}">
                    <a16:creationId xmlns:a16="http://schemas.microsoft.com/office/drawing/2014/main" id="{A8A03CBB-5978-1148-85B4-8098DEC4B5CF}"/>
                  </a:ext>
                </a:extLst>
              </p:cNvPr>
              <p:cNvSpPr txBox="1">
                <a:spLocks noRot="1" noChangeAspect="1" noMove="1" noResize="1" noEditPoints="1" noAdjustHandles="1" noChangeArrowheads="1" noChangeShapeType="1" noTextEdit="1"/>
              </p:cNvSpPr>
              <p:nvPr/>
            </p:nvSpPr>
            <p:spPr>
              <a:xfrm>
                <a:off x="1146158" y="3015918"/>
                <a:ext cx="357809" cy="492443"/>
              </a:xfrm>
              <a:prstGeom prst="rect">
                <a:avLst/>
              </a:prstGeom>
              <a:blipFill>
                <a:blip r:embed="rId2"/>
                <a:stretch>
                  <a:fillRect l="-24138" r="-20690" b="-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5FBA757-9383-2F49-BB46-87CBF6EC6185}"/>
                  </a:ext>
                </a:extLst>
              </p:cNvPr>
              <p:cNvSpPr txBox="1"/>
              <p:nvPr/>
            </p:nvSpPr>
            <p:spPr>
              <a:xfrm>
                <a:off x="2195262"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6" name="TextBox 15">
                <a:extLst>
                  <a:ext uri="{FF2B5EF4-FFF2-40B4-BE49-F238E27FC236}">
                    <a16:creationId xmlns:a16="http://schemas.microsoft.com/office/drawing/2014/main" id="{75FBA757-9383-2F49-BB46-87CBF6EC6185}"/>
                  </a:ext>
                </a:extLst>
              </p:cNvPr>
              <p:cNvSpPr txBox="1">
                <a:spLocks noRot="1" noChangeAspect="1" noMove="1" noResize="1" noEditPoints="1" noAdjustHandles="1" noChangeArrowheads="1" noChangeShapeType="1" noTextEdit="1"/>
              </p:cNvSpPr>
              <p:nvPr/>
            </p:nvSpPr>
            <p:spPr>
              <a:xfrm>
                <a:off x="2195262" y="3015918"/>
                <a:ext cx="357809" cy="492443"/>
              </a:xfrm>
              <a:prstGeom prst="rect">
                <a:avLst/>
              </a:prstGeom>
              <a:blipFill>
                <a:blip r:embed="rId3"/>
                <a:stretch>
                  <a:fillRect l="-20000" r="-20000" b="-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900A82-67DE-C64A-8966-CB3E4DD51382}"/>
                  </a:ext>
                </a:extLst>
              </p:cNvPr>
              <p:cNvSpPr txBox="1"/>
              <p:nvPr/>
            </p:nvSpPr>
            <p:spPr>
              <a:xfrm>
                <a:off x="3228931"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7" name="TextBox 16">
                <a:extLst>
                  <a:ext uri="{FF2B5EF4-FFF2-40B4-BE49-F238E27FC236}">
                    <a16:creationId xmlns:a16="http://schemas.microsoft.com/office/drawing/2014/main" id="{08900A82-67DE-C64A-8966-CB3E4DD51382}"/>
                  </a:ext>
                </a:extLst>
              </p:cNvPr>
              <p:cNvSpPr txBox="1">
                <a:spLocks noRot="1" noChangeAspect="1" noMove="1" noResize="1" noEditPoints="1" noAdjustHandles="1" noChangeArrowheads="1" noChangeShapeType="1" noTextEdit="1"/>
              </p:cNvSpPr>
              <p:nvPr/>
            </p:nvSpPr>
            <p:spPr>
              <a:xfrm>
                <a:off x="3228931" y="3015918"/>
                <a:ext cx="357809" cy="492443"/>
              </a:xfrm>
              <a:prstGeom prst="rect">
                <a:avLst/>
              </a:prstGeom>
              <a:blipFill>
                <a:blip r:embed="rId2"/>
                <a:stretch>
                  <a:fillRect l="-24138" r="-20690" b="-2500"/>
                </a:stretch>
              </a:blipFill>
              <a:ln w="12700" cap="flat">
                <a:noFill/>
                <a:miter lim="400000"/>
              </a:ln>
              <a:effectLst/>
            </p:spPr>
            <p:txBody>
              <a:bodyPr/>
              <a:lstStyle/>
              <a:p>
                <a:r>
                  <a:rPr lang="en-US">
                    <a:noFill/>
                  </a:rPr>
                  <a:t> </a:t>
                </a:r>
              </a:p>
            </p:txBody>
          </p:sp>
        </mc:Fallback>
      </mc:AlternateContent>
      <p:sp>
        <p:nvSpPr>
          <p:cNvPr id="18" name="Rounded Rectangle 17">
            <a:extLst>
              <a:ext uri="{FF2B5EF4-FFF2-40B4-BE49-F238E27FC236}">
                <a16:creationId xmlns:a16="http://schemas.microsoft.com/office/drawing/2014/main" id="{6878671F-344F-774F-B466-BC787174B6DB}"/>
              </a:ext>
            </a:extLst>
          </p:cNvPr>
          <p:cNvSpPr/>
          <p:nvPr/>
        </p:nvSpPr>
        <p:spPr>
          <a:xfrm>
            <a:off x="541626" y="4015141"/>
            <a:ext cx="4097726" cy="32349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Additional exact match checker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949"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dirty="0"/>
              <a:t>How to do </a:t>
            </a:r>
            <a:r>
              <a:rPr lang="en-GB" dirty="0"/>
              <a:t>substructure</a:t>
            </a:r>
            <a:r>
              <a:rPr dirty="0"/>
              <a:t> match of compound</a:t>
            </a:r>
          </a:p>
        </p:txBody>
      </p:sp>
      <p:sp>
        <p:nvSpPr>
          <p:cNvPr id="5" name="Rounded Rectangle 4">
            <a:extLst>
              <a:ext uri="{FF2B5EF4-FFF2-40B4-BE49-F238E27FC236}">
                <a16:creationId xmlns:a16="http://schemas.microsoft.com/office/drawing/2014/main" id="{BBA046EB-0E34-1841-918E-2DAB88AB8E5E}"/>
              </a:ext>
            </a:extLst>
          </p:cNvPr>
          <p:cNvSpPr/>
          <p:nvPr/>
        </p:nvSpPr>
        <p:spPr>
          <a:xfrm>
            <a:off x="541626" y="1260578"/>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Query Molecule</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6" name="Rounded Rectangle 5">
            <a:extLst>
              <a:ext uri="{FF2B5EF4-FFF2-40B4-BE49-F238E27FC236}">
                <a16:creationId xmlns:a16="http://schemas.microsoft.com/office/drawing/2014/main" id="{AC685DB1-BC71-D24D-A3C6-E7E8DF6F4100}"/>
              </a:ext>
            </a:extLst>
          </p:cNvPr>
          <p:cNvSpPr/>
          <p:nvPr/>
        </p:nvSpPr>
        <p:spPr>
          <a:xfrm>
            <a:off x="2350782" y="1260578"/>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1010101….</a:t>
            </a:r>
          </a:p>
        </p:txBody>
      </p:sp>
      <p:sp>
        <p:nvSpPr>
          <p:cNvPr id="2" name="Down Arrow 1">
            <a:extLst>
              <a:ext uri="{FF2B5EF4-FFF2-40B4-BE49-F238E27FC236}">
                <a16:creationId xmlns:a16="http://schemas.microsoft.com/office/drawing/2014/main" id="{FB257755-2960-A24B-AE48-7CE35912E364}"/>
              </a:ext>
            </a:extLst>
          </p:cNvPr>
          <p:cNvSpPr/>
          <p:nvPr/>
        </p:nvSpPr>
        <p:spPr>
          <a:xfrm>
            <a:off x="2099144" y="1860605"/>
            <a:ext cx="572494" cy="779228"/>
          </a:xfrm>
          <a:prstGeom prst="down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chemeClr val="accent6"/>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0E3A8F3E-05B8-0340-97A1-B6B2ECEE08CC}"/>
              </a:ext>
            </a:extLst>
          </p:cNvPr>
          <p:cNvSpPr/>
          <p:nvPr/>
        </p:nvSpPr>
        <p:spPr>
          <a:xfrm>
            <a:off x="541626" y="310039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a:t>
            </a:r>
          </a:p>
        </p:txBody>
      </p:sp>
      <p:sp>
        <p:nvSpPr>
          <p:cNvPr id="9" name="Rounded Rectangle 8">
            <a:extLst>
              <a:ext uri="{FF2B5EF4-FFF2-40B4-BE49-F238E27FC236}">
                <a16:creationId xmlns:a16="http://schemas.microsoft.com/office/drawing/2014/main" id="{5F4D1B9A-F2B6-B049-B54E-8B7F24289A0C}"/>
              </a:ext>
            </a:extLst>
          </p:cNvPr>
          <p:cNvSpPr/>
          <p:nvPr/>
        </p:nvSpPr>
        <p:spPr>
          <a:xfrm>
            <a:off x="1575295" y="3121123"/>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0" name="Rounded Rectangle 9">
            <a:extLst>
              <a:ext uri="{FF2B5EF4-FFF2-40B4-BE49-F238E27FC236}">
                <a16:creationId xmlns:a16="http://schemas.microsoft.com/office/drawing/2014/main" id="{422A88B2-6711-954B-BDDA-4F13BFB6D700}"/>
              </a:ext>
            </a:extLst>
          </p:cNvPr>
          <p:cNvSpPr/>
          <p:nvPr/>
        </p:nvSpPr>
        <p:spPr>
          <a:xfrm>
            <a:off x="2608964" y="313702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5</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1" name="Rounded Rectangle 10">
            <a:extLst>
              <a:ext uri="{FF2B5EF4-FFF2-40B4-BE49-F238E27FC236}">
                <a16:creationId xmlns:a16="http://schemas.microsoft.com/office/drawing/2014/main" id="{6F2DE768-C6D8-3D4E-8464-934CEFE56624}"/>
              </a:ext>
            </a:extLst>
          </p:cNvPr>
          <p:cNvSpPr/>
          <p:nvPr/>
        </p:nvSpPr>
        <p:spPr>
          <a:xfrm>
            <a:off x="3642633" y="3137024"/>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7</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A03CBB-5978-1148-85B4-8098DEC4B5CF}"/>
                  </a:ext>
                </a:extLst>
              </p:cNvPr>
              <p:cNvSpPr txBox="1"/>
              <p:nvPr/>
            </p:nvSpPr>
            <p:spPr>
              <a:xfrm>
                <a:off x="1146158"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2" name="TextBox 11">
                <a:extLst>
                  <a:ext uri="{FF2B5EF4-FFF2-40B4-BE49-F238E27FC236}">
                    <a16:creationId xmlns:a16="http://schemas.microsoft.com/office/drawing/2014/main" id="{A8A03CBB-5978-1148-85B4-8098DEC4B5CF}"/>
                  </a:ext>
                </a:extLst>
              </p:cNvPr>
              <p:cNvSpPr txBox="1">
                <a:spLocks noRot="1" noChangeAspect="1" noMove="1" noResize="1" noEditPoints="1" noAdjustHandles="1" noChangeArrowheads="1" noChangeShapeType="1" noTextEdit="1"/>
              </p:cNvSpPr>
              <p:nvPr/>
            </p:nvSpPr>
            <p:spPr>
              <a:xfrm>
                <a:off x="1146158" y="3015918"/>
                <a:ext cx="357809" cy="492443"/>
              </a:xfrm>
              <a:prstGeom prst="rect">
                <a:avLst/>
              </a:prstGeom>
              <a:blipFill>
                <a:blip r:embed="rId2"/>
                <a:stretch>
                  <a:fillRect l="-24138" r="-20690" b="-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5FBA757-9383-2F49-BB46-87CBF6EC6185}"/>
                  </a:ext>
                </a:extLst>
              </p:cNvPr>
              <p:cNvSpPr txBox="1"/>
              <p:nvPr/>
            </p:nvSpPr>
            <p:spPr>
              <a:xfrm>
                <a:off x="2195262"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6" name="TextBox 15">
                <a:extLst>
                  <a:ext uri="{FF2B5EF4-FFF2-40B4-BE49-F238E27FC236}">
                    <a16:creationId xmlns:a16="http://schemas.microsoft.com/office/drawing/2014/main" id="{75FBA757-9383-2F49-BB46-87CBF6EC6185}"/>
                  </a:ext>
                </a:extLst>
              </p:cNvPr>
              <p:cNvSpPr txBox="1">
                <a:spLocks noRot="1" noChangeAspect="1" noMove="1" noResize="1" noEditPoints="1" noAdjustHandles="1" noChangeArrowheads="1" noChangeShapeType="1" noTextEdit="1"/>
              </p:cNvSpPr>
              <p:nvPr/>
            </p:nvSpPr>
            <p:spPr>
              <a:xfrm>
                <a:off x="2195262" y="3015918"/>
                <a:ext cx="357809" cy="492443"/>
              </a:xfrm>
              <a:prstGeom prst="rect">
                <a:avLst/>
              </a:prstGeom>
              <a:blipFill>
                <a:blip r:embed="rId3"/>
                <a:stretch>
                  <a:fillRect l="-20000" r="-20000" b="-250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900A82-67DE-C64A-8966-CB3E4DD51382}"/>
                  </a:ext>
                </a:extLst>
              </p:cNvPr>
              <p:cNvSpPr txBox="1"/>
              <p:nvPr/>
            </p:nvSpPr>
            <p:spPr>
              <a:xfrm>
                <a:off x="3228931" y="3015918"/>
                <a:ext cx="357809"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7" name="TextBox 16">
                <a:extLst>
                  <a:ext uri="{FF2B5EF4-FFF2-40B4-BE49-F238E27FC236}">
                    <a16:creationId xmlns:a16="http://schemas.microsoft.com/office/drawing/2014/main" id="{08900A82-67DE-C64A-8966-CB3E4DD51382}"/>
                  </a:ext>
                </a:extLst>
              </p:cNvPr>
              <p:cNvSpPr txBox="1">
                <a:spLocks noRot="1" noChangeAspect="1" noMove="1" noResize="1" noEditPoints="1" noAdjustHandles="1" noChangeArrowheads="1" noChangeShapeType="1" noTextEdit="1"/>
              </p:cNvSpPr>
              <p:nvPr/>
            </p:nvSpPr>
            <p:spPr>
              <a:xfrm>
                <a:off x="3228931" y="3015918"/>
                <a:ext cx="357809" cy="492443"/>
              </a:xfrm>
              <a:prstGeom prst="rect">
                <a:avLst/>
              </a:prstGeom>
              <a:blipFill>
                <a:blip r:embed="rId2"/>
                <a:stretch>
                  <a:fillRect l="-24138" r="-20690" b="-2500"/>
                </a:stretch>
              </a:blipFill>
              <a:ln w="12700" cap="flat">
                <a:noFill/>
                <a:miter lim="400000"/>
              </a:ln>
              <a:effectLst/>
            </p:spPr>
            <p:txBody>
              <a:bodyPr/>
              <a:lstStyle/>
              <a:p>
                <a:r>
                  <a:rPr lang="en-US">
                    <a:noFill/>
                  </a:rPr>
                  <a:t> </a:t>
                </a:r>
              </a:p>
            </p:txBody>
          </p:sp>
        </mc:Fallback>
      </mc:AlternateContent>
      <p:sp>
        <p:nvSpPr>
          <p:cNvPr id="14" name="Rounded Rectangle 13">
            <a:extLst>
              <a:ext uri="{FF2B5EF4-FFF2-40B4-BE49-F238E27FC236}">
                <a16:creationId xmlns:a16="http://schemas.microsoft.com/office/drawing/2014/main" id="{44B20DB2-D3FF-DB41-9CBE-0285C67A8B23}"/>
              </a:ext>
            </a:extLst>
          </p:cNvPr>
          <p:cNvSpPr/>
          <p:nvPr/>
        </p:nvSpPr>
        <p:spPr>
          <a:xfrm>
            <a:off x="541626" y="4015141"/>
            <a:ext cx="4097726" cy="323491"/>
          </a:xfrm>
          <a:prstGeom prst="roundRect">
            <a:avLst/>
          </a:prstGeom>
          <a:ln/>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Additional substructure match checker</a:t>
            </a:r>
          </a:p>
        </p:txBody>
      </p:sp>
    </p:spTree>
    <p:extLst>
      <p:ext uri="{BB962C8B-B14F-4D97-AF65-F5344CB8AC3E}">
        <p14:creationId xmlns:p14="http://schemas.microsoft.com/office/powerpoint/2010/main" val="25235942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953"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How to do similarity match</a:t>
            </a:r>
          </a:p>
        </p:txBody>
      </p:sp>
      <p:sp>
        <p:nvSpPr>
          <p:cNvPr id="7" name="Rounded Rectangle 6">
            <a:extLst>
              <a:ext uri="{FF2B5EF4-FFF2-40B4-BE49-F238E27FC236}">
                <a16:creationId xmlns:a16="http://schemas.microsoft.com/office/drawing/2014/main" id="{CA1FE63B-E3A2-1248-9E25-F417D259C36A}"/>
              </a:ext>
            </a:extLst>
          </p:cNvPr>
          <p:cNvSpPr/>
          <p:nvPr/>
        </p:nvSpPr>
        <p:spPr>
          <a:xfrm>
            <a:off x="541626" y="1260578"/>
            <a:ext cx="1313444" cy="32349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Query Molecule</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8" name="Rounded Rectangle 7">
            <a:extLst>
              <a:ext uri="{FF2B5EF4-FFF2-40B4-BE49-F238E27FC236}">
                <a16:creationId xmlns:a16="http://schemas.microsoft.com/office/drawing/2014/main" id="{B3DCAEC4-2D21-C74A-9561-3D195BFE11A5}"/>
              </a:ext>
            </a:extLst>
          </p:cNvPr>
          <p:cNvSpPr/>
          <p:nvPr/>
        </p:nvSpPr>
        <p:spPr>
          <a:xfrm>
            <a:off x="2350782" y="1260578"/>
            <a:ext cx="4097726"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1010101….</a:t>
            </a:r>
          </a:p>
        </p:txBody>
      </p:sp>
      <p:sp>
        <p:nvSpPr>
          <p:cNvPr id="9" name="Down Arrow 8">
            <a:extLst>
              <a:ext uri="{FF2B5EF4-FFF2-40B4-BE49-F238E27FC236}">
                <a16:creationId xmlns:a16="http://schemas.microsoft.com/office/drawing/2014/main" id="{1C4D6FF0-E572-5E45-B06C-3DB071FC48C0}"/>
              </a:ext>
            </a:extLst>
          </p:cNvPr>
          <p:cNvSpPr/>
          <p:nvPr/>
        </p:nvSpPr>
        <p:spPr>
          <a:xfrm>
            <a:off x="2099144" y="1860605"/>
            <a:ext cx="572494" cy="779228"/>
          </a:xfrm>
          <a:prstGeom prst="downArrow">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a:ln>
                <a:noFill/>
              </a:ln>
              <a:solidFill>
                <a:schemeClr val="accent6"/>
              </a:solidFill>
              <a:effectLst/>
              <a:uFillTx/>
              <a:latin typeface="+mn-lt"/>
              <a:ea typeface="+mn-ea"/>
              <a:cs typeface="+mn-cs"/>
              <a:sym typeface="Calibri"/>
            </a:endParaRPr>
          </a:p>
        </p:txBody>
      </p:sp>
      <p:sp>
        <p:nvSpPr>
          <p:cNvPr id="10" name="Rounded Rectangle 9">
            <a:extLst>
              <a:ext uri="{FF2B5EF4-FFF2-40B4-BE49-F238E27FC236}">
                <a16:creationId xmlns:a16="http://schemas.microsoft.com/office/drawing/2014/main" id="{325616B4-ECA1-2C44-AA39-64B6714D5B16}"/>
              </a:ext>
            </a:extLst>
          </p:cNvPr>
          <p:cNvSpPr/>
          <p:nvPr/>
        </p:nvSpPr>
        <p:spPr>
          <a:xfrm>
            <a:off x="541626" y="310039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kumimoji="0" lang="en-US" sz="1300" b="0" i="0" u="none" strike="noStrike" cap="none" spc="0" normalizeH="0" baseline="0" dirty="0">
                <a:ln>
                  <a:noFill/>
                </a:ln>
                <a:solidFill>
                  <a:schemeClr val="accent6"/>
                </a:solidFill>
                <a:effectLst/>
                <a:uFillTx/>
                <a:latin typeface="+mn-lt"/>
                <a:ea typeface="+mn-ea"/>
                <a:cs typeface="+mn-cs"/>
                <a:sym typeface="Calibri"/>
              </a:rPr>
              <a:t>1</a:t>
            </a:r>
          </a:p>
        </p:txBody>
      </p:sp>
      <p:sp>
        <p:nvSpPr>
          <p:cNvPr id="11" name="Rounded Rectangle 10">
            <a:extLst>
              <a:ext uri="{FF2B5EF4-FFF2-40B4-BE49-F238E27FC236}">
                <a16:creationId xmlns:a16="http://schemas.microsoft.com/office/drawing/2014/main" id="{35BFBA4C-A288-9F4F-AF4C-6189CEE56F1A}"/>
              </a:ext>
            </a:extLst>
          </p:cNvPr>
          <p:cNvSpPr/>
          <p:nvPr/>
        </p:nvSpPr>
        <p:spPr>
          <a:xfrm>
            <a:off x="1575295" y="3121123"/>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3</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2" name="Rounded Rectangle 11">
            <a:extLst>
              <a:ext uri="{FF2B5EF4-FFF2-40B4-BE49-F238E27FC236}">
                <a16:creationId xmlns:a16="http://schemas.microsoft.com/office/drawing/2014/main" id="{597D5E45-A93B-CD43-8347-11495DC22B12}"/>
              </a:ext>
            </a:extLst>
          </p:cNvPr>
          <p:cNvSpPr/>
          <p:nvPr/>
        </p:nvSpPr>
        <p:spPr>
          <a:xfrm>
            <a:off x="2608964" y="3137025"/>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5</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
        <p:nvSpPr>
          <p:cNvPr id="13" name="Rounded Rectangle 12">
            <a:extLst>
              <a:ext uri="{FF2B5EF4-FFF2-40B4-BE49-F238E27FC236}">
                <a16:creationId xmlns:a16="http://schemas.microsoft.com/office/drawing/2014/main" id="{018EAC95-34F0-F645-A725-80043C0A19F9}"/>
              </a:ext>
            </a:extLst>
          </p:cNvPr>
          <p:cNvSpPr/>
          <p:nvPr/>
        </p:nvSpPr>
        <p:spPr>
          <a:xfrm>
            <a:off x="3642633" y="3137024"/>
            <a:ext cx="564075" cy="32349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685800" rtl="0" fontAlgn="auto" latinLnBrk="0" hangingPunct="0">
              <a:lnSpc>
                <a:spcPct val="100000"/>
              </a:lnSpc>
              <a:spcBef>
                <a:spcPts val="0"/>
              </a:spcBef>
              <a:spcAft>
                <a:spcPts val="0"/>
              </a:spcAft>
              <a:buClrTx/>
              <a:buSzTx/>
              <a:buFontTx/>
              <a:buNone/>
              <a:tabLst/>
            </a:pPr>
            <a:r>
              <a:rPr lang="en-US" dirty="0">
                <a:solidFill>
                  <a:schemeClr val="accent6"/>
                </a:solidFill>
              </a:rPr>
              <a:t>7</a:t>
            </a: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E8EF78-D213-CD44-956E-6585490B9905}"/>
                  </a:ext>
                </a:extLst>
              </p:cNvPr>
              <p:cNvSpPr txBox="1"/>
              <p:nvPr/>
            </p:nvSpPr>
            <p:spPr>
              <a:xfrm>
                <a:off x="1153877" y="3015918"/>
                <a:ext cx="37189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4" name="TextBox 3">
                <a:extLst>
                  <a:ext uri="{FF2B5EF4-FFF2-40B4-BE49-F238E27FC236}">
                    <a16:creationId xmlns:a16="http://schemas.microsoft.com/office/drawing/2014/main" id="{48E8EF78-D213-CD44-956E-6585490B9905}"/>
                  </a:ext>
                </a:extLst>
              </p:cNvPr>
              <p:cNvSpPr txBox="1">
                <a:spLocks noRot="1" noChangeAspect="1" noMove="1" noResize="1" noEditPoints="1" noAdjustHandles="1" noChangeArrowheads="1" noChangeShapeType="1" noTextEdit="1"/>
              </p:cNvSpPr>
              <p:nvPr/>
            </p:nvSpPr>
            <p:spPr>
              <a:xfrm>
                <a:off x="1153877" y="3015918"/>
                <a:ext cx="371897" cy="492443"/>
              </a:xfrm>
              <a:prstGeom prst="rect">
                <a:avLst/>
              </a:prstGeom>
              <a:blipFill>
                <a:blip r:embed="rId2"/>
                <a:stretch>
                  <a:fillRect l="-16129" r="-161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B6FD4B-116F-884C-A59D-A8C36B384B6E}"/>
                  </a:ext>
                </a:extLst>
              </p:cNvPr>
              <p:cNvSpPr txBox="1"/>
              <p:nvPr/>
            </p:nvSpPr>
            <p:spPr>
              <a:xfrm>
                <a:off x="2164833" y="3015917"/>
                <a:ext cx="37189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8" name="TextBox 17">
                <a:extLst>
                  <a:ext uri="{FF2B5EF4-FFF2-40B4-BE49-F238E27FC236}">
                    <a16:creationId xmlns:a16="http://schemas.microsoft.com/office/drawing/2014/main" id="{36B6FD4B-116F-884C-A59D-A8C36B384B6E}"/>
                  </a:ext>
                </a:extLst>
              </p:cNvPr>
              <p:cNvSpPr txBox="1">
                <a:spLocks noRot="1" noChangeAspect="1" noMove="1" noResize="1" noEditPoints="1" noAdjustHandles="1" noChangeArrowheads="1" noChangeShapeType="1" noTextEdit="1"/>
              </p:cNvSpPr>
              <p:nvPr/>
            </p:nvSpPr>
            <p:spPr>
              <a:xfrm>
                <a:off x="2164833" y="3015917"/>
                <a:ext cx="371897" cy="492443"/>
              </a:xfrm>
              <a:prstGeom prst="rect">
                <a:avLst/>
              </a:prstGeom>
              <a:blipFill>
                <a:blip r:embed="rId3"/>
                <a:stretch>
                  <a:fillRect l="-16667" r="-16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F15685E-E650-374F-B342-225BF9DA524D}"/>
                  </a:ext>
                </a:extLst>
              </p:cNvPr>
              <p:cNvSpPr txBox="1"/>
              <p:nvPr/>
            </p:nvSpPr>
            <p:spPr>
              <a:xfrm>
                <a:off x="3213732" y="3036646"/>
                <a:ext cx="371897"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3200" b="0" i="1" u="none" strike="noStrike" cap="none" spc="0" normalizeH="0" baseline="0" smtClean="0">
                          <a:ln>
                            <a:noFill/>
                          </a:ln>
                          <a:solidFill>
                            <a:schemeClr val="tx1">
                              <a:lumMod val="10000"/>
                              <a:lumOff val="90000"/>
                            </a:schemeClr>
                          </a:solidFill>
                          <a:effectLst/>
                          <a:uFillTx/>
                          <a:latin typeface="Cambria Math" panose="02040503050406030204" pitchFamily="18" charset="0"/>
                          <a:ea typeface="Cambria Math" panose="02040503050406030204" pitchFamily="18" charset="0"/>
                          <a:sym typeface="Calibri"/>
                        </a:rPr>
                        <m:t>∪</m:t>
                      </m:r>
                    </m:oMath>
                  </m:oMathPara>
                </a14:m>
                <a:endParaRPr kumimoji="0" lang="en-US" sz="3200" b="0" i="0" u="none" strike="noStrike" cap="none" spc="0" normalizeH="0" baseline="0" dirty="0">
                  <a:ln>
                    <a:noFill/>
                  </a:ln>
                  <a:solidFill>
                    <a:schemeClr val="tx1">
                      <a:lumMod val="10000"/>
                      <a:lumOff val="90000"/>
                    </a:schemeClr>
                  </a:solidFill>
                  <a:effectLst/>
                  <a:uFillTx/>
                  <a:sym typeface="Calibri"/>
                </a:endParaRPr>
              </a:p>
            </p:txBody>
          </p:sp>
        </mc:Choice>
        <mc:Fallback xmlns="">
          <p:sp>
            <p:nvSpPr>
              <p:cNvPr id="19" name="TextBox 18">
                <a:extLst>
                  <a:ext uri="{FF2B5EF4-FFF2-40B4-BE49-F238E27FC236}">
                    <a16:creationId xmlns:a16="http://schemas.microsoft.com/office/drawing/2014/main" id="{9F15685E-E650-374F-B342-225BF9DA524D}"/>
                  </a:ext>
                </a:extLst>
              </p:cNvPr>
              <p:cNvSpPr txBox="1">
                <a:spLocks noRot="1" noChangeAspect="1" noMove="1" noResize="1" noEditPoints="1" noAdjustHandles="1" noChangeArrowheads="1" noChangeShapeType="1" noTextEdit="1"/>
              </p:cNvSpPr>
              <p:nvPr/>
            </p:nvSpPr>
            <p:spPr>
              <a:xfrm>
                <a:off x="3213732" y="3036646"/>
                <a:ext cx="371897" cy="492443"/>
              </a:xfrm>
              <a:prstGeom prst="rect">
                <a:avLst/>
              </a:prstGeom>
              <a:blipFill>
                <a:blip r:embed="rId2"/>
                <a:stretch>
                  <a:fillRect l="-16129" r="-16129" b="-2564"/>
                </a:stretch>
              </a:blipFill>
              <a:ln w="12700" cap="flat">
                <a:noFill/>
                <a:miter lim="400000"/>
              </a:ln>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id="{08663CD5-6A21-7D4E-BF83-2DE803A6109A}"/>
              </a:ext>
            </a:extLst>
          </p:cNvPr>
          <p:cNvSpPr txBox="1"/>
          <p:nvPr/>
        </p:nvSpPr>
        <p:spPr>
          <a:xfrm>
            <a:off x="541626" y="3743430"/>
            <a:ext cx="5525219" cy="1092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solidFill>
                  <a:schemeClr val="tx1">
                    <a:lumMod val="10000"/>
                    <a:lumOff val="90000"/>
                  </a:schemeClr>
                </a:solidFill>
              </a:rPr>
              <a:t>This approach would be efficient for similarity, where we had a threshold, which could be easily be converted into logical condition that if we want to have a metric higher than X, we would need at least Y clauses matched. In this case query execution will be even faster </a:t>
            </a:r>
          </a:p>
          <a:p>
            <a:pPr marL="0" marR="0" indent="0" algn="l" defTabSz="685800" rtl="0" fontAlgn="auto" latinLnBrk="0" hangingPunct="0">
              <a:lnSpc>
                <a:spcPct val="100000"/>
              </a:lnSpc>
              <a:spcBef>
                <a:spcPts val="0"/>
              </a:spcBef>
              <a:spcAft>
                <a:spcPts val="0"/>
              </a:spcAft>
              <a:buClrTx/>
              <a:buSzTx/>
              <a:buFontTx/>
              <a:buNone/>
              <a:tabLst/>
            </a:pPr>
            <a:endParaRPr kumimoji="0" lang="en-US" sz="1300" b="0" i="0" u="none" strike="noStrike" cap="none" spc="0" normalizeH="0" baseline="0" dirty="0">
              <a:ln>
                <a:noFill/>
              </a:ln>
              <a:solidFill>
                <a:schemeClr val="accent6"/>
              </a:solidFill>
              <a:effectLst/>
              <a:uFillTx/>
              <a:latin typeface="+mn-lt"/>
              <a:ea typeface="+mn-ea"/>
              <a:cs typeface="+mn-cs"/>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Slide Number Placeholder 3"/>
          <p:cNvSpPr txBox="1">
            <a:spLocks noGrp="1"/>
          </p:cNvSpPr>
          <p:nvPr>
            <p:ph type="sldNum" sz="quarter" idx="2"/>
          </p:nvPr>
        </p:nvSpPr>
        <p:spPr>
          <a:xfrm>
            <a:off x="8619055" y="4907626"/>
            <a:ext cx="188078" cy="17315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960" name="Slide Number Placeholder 3"/>
          <p:cNvSpPr txBox="1"/>
          <p:nvPr/>
        </p:nvSpPr>
        <p:spPr>
          <a:xfrm>
            <a:off x="7369756" y="4907626"/>
            <a:ext cx="1403140" cy="173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chor="ctr">
            <a:spAutoFit/>
          </a:bodyPr>
          <a:lstStyle>
            <a:lvl1pPr algn="r" defTabSz="342542">
              <a:defRPr sz="800" spc="15">
                <a:solidFill>
                  <a:srgbClr val="464547"/>
                </a:solidFill>
              </a:defRPr>
            </a:lvl1pPr>
          </a:lstStyle>
          <a:p>
            <a:r>
              <a:t>25</a:t>
            </a:r>
          </a:p>
        </p:txBody>
      </p:sp>
      <p:grpSp>
        <p:nvGrpSpPr>
          <p:cNvPr id="963" name="Title 1"/>
          <p:cNvGrpSpPr/>
          <p:nvPr/>
        </p:nvGrpSpPr>
        <p:grpSpPr>
          <a:xfrm>
            <a:off x="1780954" y="1961658"/>
            <a:ext cx="5582094" cy="1220183"/>
            <a:chOff x="0" y="0"/>
            <a:chExt cx="5582092" cy="1220182"/>
          </a:xfrm>
        </p:grpSpPr>
        <p:sp>
          <p:nvSpPr>
            <p:cNvPr id="961" name="Rectangle"/>
            <p:cNvSpPr/>
            <p:nvPr/>
          </p:nvSpPr>
          <p:spPr>
            <a:xfrm>
              <a:off x="0" y="-1"/>
              <a:ext cx="5582093" cy="1220184"/>
            </a:xfrm>
            <a:prstGeom prst="rect">
              <a:avLst/>
            </a:prstGeom>
            <a:noFill/>
            <a:ln w="9525" cap="flat">
              <a:solidFill>
                <a:schemeClr val="accent2"/>
              </a:solidFill>
              <a:prstDash val="solid"/>
              <a:round/>
            </a:ln>
            <a:effectLst/>
          </p:spPr>
          <p:txBody>
            <a:bodyPr wrap="square" lIns="45719" tIns="45719" rIns="45719" bIns="45719" numCol="1" anchor="ctr">
              <a:noAutofit/>
            </a:bodyPr>
            <a:lstStyle/>
            <a:p>
              <a:pPr algn="ctr" defTabSz="914400">
                <a:spcBef>
                  <a:spcPts val="300"/>
                </a:spcBef>
                <a:defRPr sz="2000" b="1" spc="300">
                  <a:solidFill>
                    <a:schemeClr val="accent2"/>
                  </a:solidFill>
                </a:defRPr>
              </a:pPr>
              <a:endParaRPr/>
            </a:p>
          </p:txBody>
        </p:sp>
        <p:sp>
          <p:nvSpPr>
            <p:cNvPr id="962" name="EXAMPLE OF API CALLS"/>
            <p:cNvSpPr txBox="1"/>
            <p:nvPr/>
          </p:nvSpPr>
          <p:spPr>
            <a:xfrm>
              <a:off x="1180267" y="485720"/>
              <a:ext cx="3221559" cy="2487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defTabSz="914400">
                <a:spcBef>
                  <a:spcPts val="300"/>
                </a:spcBef>
                <a:defRPr sz="2000" b="1" spc="300">
                  <a:solidFill>
                    <a:schemeClr val="accent2"/>
                  </a:solidFill>
                </a:defRPr>
              </a:lvl1pPr>
            </a:lstStyle>
            <a:p>
              <a:r>
                <a:t>EXAMPLE OF API CALLS</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Text Placeholder 7"/>
          <p:cNvSpPr txBox="1">
            <a:spLocks noGrp="1"/>
          </p:cNvSpPr>
          <p:nvPr>
            <p:ph type="body" idx="1"/>
          </p:nvPr>
        </p:nvSpPr>
        <p:spPr>
          <a:xfrm>
            <a:off x="477547" y="1275641"/>
            <a:ext cx="7259071" cy="3031150"/>
          </a:xfrm>
          <a:prstGeom prst="rect">
            <a:avLst/>
          </a:prstGeom>
        </p:spPr>
        <p:txBody>
          <a:bodyPr/>
          <a:lstStyle/>
          <a:p>
            <a:pPr marL="0" indent="0">
              <a:buSzTx/>
              <a:buNone/>
              <a:defRPr sz="1600" spc="0">
                <a:solidFill>
                  <a:schemeClr val="accent4"/>
                </a:solidFill>
              </a:defRPr>
            </a:pPr>
            <a:r>
              <a:rPr dirty="0"/>
              <a:t>Java</a:t>
            </a:r>
          </a:p>
          <a:p>
            <a:pPr marL="0" indent="0">
              <a:buSzTx/>
              <a:buNone/>
              <a:defRPr sz="1600">
                <a:solidFill>
                  <a:schemeClr val="accent4"/>
                </a:solidFill>
              </a:defRPr>
            </a:pPr>
            <a:endParaRPr dirty="0"/>
          </a:p>
          <a:p>
            <a:pPr marL="0" indent="0">
              <a:buSzTx/>
              <a:buNone/>
              <a:defRPr sz="1200" spc="0"/>
            </a:pPr>
            <a:r>
              <a:rPr sz="1400" dirty="0" err="1"/>
              <a:t>ElasticRepositoryBuilder</a:t>
            </a:r>
            <a:r>
              <a:rPr sz="1400" dirty="0"/>
              <a:t>&lt;</a:t>
            </a:r>
            <a:r>
              <a:rPr sz="1400" dirty="0" err="1"/>
              <a:t>IndigoRecord</a:t>
            </a:r>
            <a:r>
              <a:rPr sz="1400" dirty="0"/>
              <a:t>&gt; builder = new </a:t>
            </a:r>
            <a:r>
              <a:rPr sz="1400" dirty="0" err="1"/>
              <a:t>ElasticRepositoryBuilder</a:t>
            </a:r>
            <a:r>
              <a:rPr sz="1400" dirty="0"/>
              <a:t>&lt;&gt;(); </a:t>
            </a:r>
            <a:endParaRPr sz="1400" spc="50" dirty="0"/>
          </a:p>
          <a:p>
            <a:pPr marL="0" indent="0">
              <a:buSzTx/>
              <a:buNone/>
              <a:defRPr sz="1200" spc="0"/>
            </a:pPr>
            <a:r>
              <a:rPr sz="1400" dirty="0"/>
              <a:t>repository = builder .</a:t>
            </a:r>
            <a:r>
              <a:rPr sz="1400" dirty="0" err="1"/>
              <a:t>withHostName</a:t>
            </a:r>
            <a:r>
              <a:rPr sz="1400" dirty="0"/>
              <a:t>("localhost") .</a:t>
            </a:r>
            <a:r>
              <a:rPr sz="1400" dirty="0" err="1"/>
              <a:t>withPort</a:t>
            </a:r>
            <a:r>
              <a:rPr sz="1400" dirty="0"/>
              <a:t>(9200) .</a:t>
            </a:r>
            <a:r>
              <a:rPr sz="1400" dirty="0" err="1"/>
              <a:t>withScheme</a:t>
            </a:r>
            <a:r>
              <a:rPr sz="1400" dirty="0"/>
              <a:t>("http") .build();</a:t>
            </a:r>
            <a:endParaRPr sz="1400" spc="50" dirty="0"/>
          </a:p>
          <a:p>
            <a:pPr marL="0" indent="0">
              <a:buSzTx/>
              <a:buNone/>
              <a:defRPr sz="1200"/>
            </a:pPr>
            <a:endParaRPr spc="50" dirty="0"/>
          </a:p>
          <a:p>
            <a:pPr marL="0" indent="0">
              <a:buSzTx/>
              <a:buNone/>
              <a:defRPr sz="1600" spc="0">
                <a:solidFill>
                  <a:schemeClr val="accent4"/>
                </a:solidFill>
              </a:defRPr>
            </a:pPr>
            <a:r>
              <a:rPr dirty="0"/>
              <a:t>Python</a:t>
            </a:r>
          </a:p>
          <a:p>
            <a:pPr marL="0" indent="0">
              <a:buSzTx/>
              <a:buNone/>
              <a:defRPr sz="1600">
                <a:solidFill>
                  <a:schemeClr val="accent4"/>
                </a:solidFill>
              </a:defRPr>
            </a:pPr>
            <a:endParaRPr dirty="0"/>
          </a:p>
          <a:p>
            <a:pPr marL="0" indent="0">
              <a:buSzTx/>
              <a:buNone/>
              <a:defRPr sz="1200" spc="0"/>
            </a:pPr>
            <a:r>
              <a:rPr sz="1400" dirty="0"/>
              <a:t>repository = </a:t>
            </a:r>
            <a:r>
              <a:rPr sz="1400" dirty="0" err="1"/>
              <a:t>ElasticRepository</a:t>
            </a:r>
            <a:r>
              <a:rPr sz="1400" dirty="0"/>
              <a:t>(host="127.0.0.1", port=9200)</a:t>
            </a:r>
          </a:p>
        </p:txBody>
      </p:sp>
      <p:sp>
        <p:nvSpPr>
          <p:cNvPr id="966"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967"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Create repository</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Text Placeholder 7"/>
          <p:cNvSpPr txBox="1">
            <a:spLocks noGrp="1"/>
          </p:cNvSpPr>
          <p:nvPr>
            <p:ph type="body" idx="1"/>
          </p:nvPr>
        </p:nvSpPr>
        <p:spPr>
          <a:xfrm>
            <a:off x="477547" y="1275641"/>
            <a:ext cx="7259071" cy="3031150"/>
          </a:xfrm>
          <a:prstGeom prst="rect">
            <a:avLst/>
          </a:prstGeom>
        </p:spPr>
        <p:txBody>
          <a:bodyPr/>
          <a:lstStyle/>
          <a:p>
            <a:pPr marL="0" indent="0">
              <a:buSzTx/>
              <a:buNone/>
              <a:defRPr sz="1600" spc="0">
                <a:solidFill>
                  <a:schemeClr val="accent4"/>
                </a:solidFill>
              </a:defRPr>
            </a:pPr>
            <a:r>
              <a:rPr dirty="0"/>
              <a:t>Java</a:t>
            </a:r>
          </a:p>
          <a:p>
            <a:pPr marL="0" indent="0">
              <a:buSzTx/>
              <a:buNone/>
              <a:defRPr sz="1600">
                <a:solidFill>
                  <a:schemeClr val="accent4"/>
                </a:solidFill>
              </a:defRPr>
            </a:pPr>
            <a:endParaRPr dirty="0"/>
          </a:p>
          <a:p>
            <a:pPr marL="0" indent="0">
              <a:buSzTx/>
              <a:buNone/>
              <a:defRPr sz="1200" spc="0"/>
            </a:pPr>
            <a:r>
              <a:rPr sz="1400" dirty="0" err="1"/>
              <a:t>Iterable</a:t>
            </a:r>
            <a:r>
              <a:rPr sz="1400" dirty="0"/>
              <a:t>&lt;</a:t>
            </a:r>
            <a:r>
              <a:rPr sz="1400" dirty="0" err="1"/>
              <a:t>IndigoRecord</a:t>
            </a:r>
            <a:r>
              <a:rPr sz="1400" dirty="0"/>
              <a:t>&gt; records = </a:t>
            </a:r>
            <a:r>
              <a:rPr sz="1400" dirty="0" err="1"/>
              <a:t>Helpers.iterateSdf</a:t>
            </a:r>
            <a:r>
              <a:rPr sz="1400" dirty="0"/>
              <a:t>(“</a:t>
            </a:r>
            <a:r>
              <a:rPr sz="1400" dirty="0" err="1"/>
              <a:t>componds.sdf</a:t>
            </a:r>
            <a:r>
              <a:rPr sz="1400" dirty="0"/>
              <a:t>”);</a:t>
            </a:r>
          </a:p>
          <a:p>
            <a:pPr marL="0" indent="0">
              <a:buSzTx/>
              <a:buNone/>
              <a:defRPr sz="1200" spc="0"/>
            </a:pPr>
            <a:r>
              <a:rPr sz="1400" dirty="0" err="1"/>
              <a:t>repository.indexRecords</a:t>
            </a:r>
            <a:r>
              <a:rPr sz="1400" dirty="0"/>
              <a:t>(records, 1000);</a:t>
            </a:r>
          </a:p>
          <a:p>
            <a:pPr marL="0" indent="0">
              <a:buSzTx/>
              <a:buNone/>
              <a:defRPr sz="1200"/>
            </a:pPr>
            <a:endParaRPr dirty="0"/>
          </a:p>
          <a:p>
            <a:pPr marL="0" indent="0">
              <a:buSzTx/>
              <a:buNone/>
              <a:defRPr sz="1600" spc="0">
                <a:solidFill>
                  <a:schemeClr val="accent4"/>
                </a:solidFill>
              </a:defRPr>
            </a:pPr>
            <a:r>
              <a:rPr dirty="0"/>
              <a:t>Python</a:t>
            </a:r>
          </a:p>
          <a:p>
            <a:pPr marL="0" indent="0">
              <a:buSzTx/>
              <a:buNone/>
              <a:defRPr sz="1600">
                <a:solidFill>
                  <a:schemeClr val="accent4"/>
                </a:solidFill>
              </a:defRPr>
            </a:pPr>
            <a:endParaRPr dirty="0"/>
          </a:p>
          <a:p>
            <a:pPr marL="0" indent="0">
              <a:buSzTx/>
              <a:buNone/>
              <a:defRPr sz="1200" spc="0"/>
            </a:pPr>
            <a:r>
              <a:rPr sz="1400" dirty="0"/>
              <a:t>records = </a:t>
            </a:r>
            <a:r>
              <a:rPr sz="1400" dirty="0" err="1"/>
              <a:t>helpers.iterate_file</a:t>
            </a:r>
            <a:r>
              <a:rPr sz="1400" dirty="0"/>
              <a:t>(Path("</a:t>
            </a:r>
            <a:r>
              <a:rPr sz="1400" dirty="0" err="1"/>
              <a:t>compounds.sdf</a:t>
            </a:r>
            <a:r>
              <a:rPr sz="1400" dirty="0"/>
              <a:t>"))</a:t>
            </a:r>
          </a:p>
          <a:p>
            <a:pPr marL="0" indent="0">
              <a:buSzTx/>
              <a:buNone/>
              <a:defRPr sz="1200" spc="0"/>
            </a:pPr>
            <a:r>
              <a:rPr sz="1400" dirty="0" err="1"/>
              <a:t>repository.index_records</a:t>
            </a:r>
            <a:r>
              <a:rPr sz="1400" dirty="0"/>
              <a:t>(</a:t>
            </a:r>
            <a:r>
              <a:rPr sz="1400" dirty="0" err="1"/>
              <a:t>sdf</a:t>
            </a:r>
            <a:r>
              <a:rPr sz="1400" dirty="0"/>
              <a:t>);</a:t>
            </a:r>
          </a:p>
        </p:txBody>
      </p:sp>
      <p:sp>
        <p:nvSpPr>
          <p:cNvPr id="970"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971"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Index records from SDF file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Text Placeholder 7"/>
          <p:cNvSpPr txBox="1">
            <a:spLocks noGrp="1"/>
          </p:cNvSpPr>
          <p:nvPr>
            <p:ph type="body" idx="1"/>
          </p:nvPr>
        </p:nvSpPr>
        <p:spPr>
          <a:xfrm>
            <a:off x="477547" y="952184"/>
            <a:ext cx="7259071" cy="3354606"/>
          </a:xfrm>
          <a:prstGeom prst="rect">
            <a:avLst/>
          </a:prstGeom>
        </p:spPr>
        <p:txBody>
          <a:bodyPr/>
          <a:lstStyle/>
          <a:p>
            <a:pPr marL="0" indent="0">
              <a:buSzTx/>
              <a:buNone/>
              <a:defRPr sz="1600" spc="0">
                <a:solidFill>
                  <a:schemeClr val="accent4"/>
                </a:solidFill>
              </a:defRPr>
            </a:pPr>
            <a:r>
              <a:rPr dirty="0"/>
              <a:t>Java</a:t>
            </a:r>
          </a:p>
          <a:p>
            <a:pPr marL="0" indent="0">
              <a:buSzTx/>
              <a:buNone/>
              <a:defRPr sz="1200" spc="0"/>
            </a:pPr>
            <a:r>
              <a:rPr sz="1400" dirty="0"/>
              <a:t>List&lt;</a:t>
            </a:r>
            <a:r>
              <a:rPr sz="1400" dirty="0" err="1"/>
              <a:t>IndigoRecord</a:t>
            </a:r>
            <a:r>
              <a:rPr sz="1400" dirty="0"/>
              <a:t>&gt; </a:t>
            </a:r>
            <a:r>
              <a:rPr sz="1400" dirty="0" err="1"/>
              <a:t>exactRecords</a:t>
            </a:r>
            <a:r>
              <a:rPr sz="1400" dirty="0"/>
              <a:t> = </a:t>
            </a:r>
            <a:r>
              <a:rPr sz="1400" dirty="0" err="1"/>
              <a:t>repository.stream</a:t>
            </a:r>
            <a:r>
              <a:rPr sz="1400" dirty="0"/>
              <a:t>() </a:t>
            </a:r>
          </a:p>
          <a:p>
            <a:pPr marL="0" indent="0">
              <a:buSzTx/>
              <a:buNone/>
              <a:defRPr sz="1200" spc="0"/>
            </a:pPr>
            <a:r>
              <a:rPr sz="1400" dirty="0"/>
              <a:t>	.filter(new </a:t>
            </a:r>
            <a:r>
              <a:rPr sz="1400" dirty="0" err="1"/>
              <a:t>ExactMatch</a:t>
            </a:r>
            <a:r>
              <a:rPr sz="1400" dirty="0"/>
              <a:t>&lt;&gt;(target))</a:t>
            </a:r>
          </a:p>
          <a:p>
            <a:pPr marL="0" indent="0">
              <a:buSzTx/>
              <a:buNone/>
              <a:defRPr sz="1200" spc="0"/>
            </a:pPr>
            <a:r>
              <a:rPr sz="1400" dirty="0"/>
              <a:t>	.limit(20)</a:t>
            </a:r>
          </a:p>
          <a:p>
            <a:pPr marL="0" indent="0">
              <a:buSzTx/>
              <a:buNone/>
              <a:defRPr sz="1200" spc="0"/>
            </a:pPr>
            <a:r>
              <a:rPr sz="1400" dirty="0"/>
              <a:t>	.collect(</a:t>
            </a:r>
            <a:r>
              <a:rPr sz="1400" dirty="0" err="1"/>
              <a:t>Collectors.toList</a:t>
            </a:r>
            <a:r>
              <a:rPr sz="1400" dirty="0"/>
              <a:t>())</a:t>
            </a:r>
          </a:p>
          <a:p>
            <a:pPr marL="0" indent="0">
              <a:buSzTx/>
              <a:buNone/>
              <a:defRPr sz="1200" spc="0"/>
            </a:pPr>
            <a:r>
              <a:rPr sz="1400" dirty="0"/>
              <a:t>	.stream()</a:t>
            </a:r>
          </a:p>
          <a:p>
            <a:pPr marL="0" indent="0">
              <a:buSzTx/>
              <a:buNone/>
              <a:defRPr sz="1200" spc="0"/>
            </a:pPr>
            <a:r>
              <a:rPr sz="1400" dirty="0"/>
              <a:t>	.filter(</a:t>
            </a:r>
            <a:r>
              <a:rPr sz="1400" dirty="0" err="1"/>
              <a:t>ExactMatch.exactMatchAfterChecker</a:t>
            </a:r>
            <a:r>
              <a:rPr sz="1400" dirty="0"/>
              <a:t>(target, indigo))</a:t>
            </a:r>
          </a:p>
          <a:p>
            <a:pPr marL="0" indent="0">
              <a:buSzTx/>
              <a:buNone/>
              <a:defRPr sz="1200" spc="0"/>
            </a:pPr>
            <a:r>
              <a:rPr sz="1400" dirty="0"/>
              <a:t>	.collect(</a:t>
            </a:r>
            <a:r>
              <a:rPr sz="1400" dirty="0" err="1"/>
              <a:t>Collectors.toList</a:t>
            </a:r>
            <a:r>
              <a:rPr sz="1400" dirty="0"/>
              <a:t>());</a:t>
            </a:r>
            <a:endParaRPr lang="en-GB" sz="1400" dirty="0"/>
          </a:p>
          <a:p>
            <a:pPr marL="0" indent="0">
              <a:buSzTx/>
              <a:buNone/>
              <a:defRPr sz="1200" spc="0"/>
            </a:pPr>
            <a:endParaRPr sz="1400" dirty="0"/>
          </a:p>
          <a:p>
            <a:pPr marL="0" indent="0">
              <a:buSzTx/>
              <a:buNone/>
              <a:defRPr sz="1600" spc="0">
                <a:solidFill>
                  <a:schemeClr val="accent4"/>
                </a:solidFill>
              </a:defRPr>
            </a:pPr>
            <a:r>
              <a:rPr dirty="0"/>
              <a:t>Python</a:t>
            </a:r>
          </a:p>
          <a:p>
            <a:pPr marL="0" indent="0">
              <a:buSzTx/>
              <a:buNone/>
              <a:defRPr sz="1200" spc="0"/>
            </a:pPr>
            <a:r>
              <a:rPr sz="1400" dirty="0" err="1"/>
              <a:t>exact_records</a:t>
            </a:r>
            <a:r>
              <a:rPr sz="1400" dirty="0"/>
              <a:t> = </a:t>
            </a:r>
            <a:r>
              <a:rPr sz="1400" dirty="0" err="1"/>
              <a:t>repository.filter</a:t>
            </a:r>
            <a:r>
              <a:rPr sz="1400" dirty="0"/>
              <a:t>(exact=target, limit=20)</a:t>
            </a:r>
          </a:p>
        </p:txBody>
      </p:sp>
      <p:sp>
        <p:nvSpPr>
          <p:cNvPr id="976"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977"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Exact match</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Text Placeholder 7"/>
          <p:cNvSpPr txBox="1">
            <a:spLocks noGrp="1"/>
          </p:cNvSpPr>
          <p:nvPr>
            <p:ph type="body" idx="1"/>
          </p:nvPr>
        </p:nvSpPr>
        <p:spPr>
          <a:xfrm>
            <a:off x="477547" y="1275641"/>
            <a:ext cx="7259071" cy="3031150"/>
          </a:xfrm>
          <a:prstGeom prst="rect">
            <a:avLst/>
          </a:prstGeom>
        </p:spPr>
        <p:txBody>
          <a:bodyPr/>
          <a:lstStyle/>
          <a:p>
            <a:pPr marL="0" indent="0">
              <a:buSzTx/>
              <a:buNone/>
              <a:defRPr sz="1600" spc="0">
                <a:solidFill>
                  <a:schemeClr val="accent4"/>
                </a:solidFill>
              </a:defRPr>
            </a:pPr>
            <a:r>
              <a:rPr dirty="0"/>
              <a:t>Java</a:t>
            </a:r>
          </a:p>
          <a:p>
            <a:pPr marL="0" indent="0">
              <a:buSzTx/>
              <a:buNone/>
              <a:defRPr sz="1600">
                <a:solidFill>
                  <a:schemeClr val="accent4"/>
                </a:solidFill>
              </a:defRPr>
            </a:pPr>
            <a:endParaRPr dirty="0"/>
          </a:p>
          <a:p>
            <a:pPr marL="0" indent="0">
              <a:buSzTx/>
              <a:buNone/>
              <a:defRPr sz="1200" spc="0"/>
            </a:pPr>
            <a:r>
              <a:rPr sz="1400" dirty="0"/>
              <a:t>List&lt;</a:t>
            </a:r>
            <a:r>
              <a:rPr sz="1400" dirty="0" err="1"/>
              <a:t>IndigoRecord</a:t>
            </a:r>
            <a:r>
              <a:rPr sz="1400" dirty="0"/>
              <a:t>&gt; </a:t>
            </a:r>
            <a:r>
              <a:rPr sz="1400" dirty="0" err="1"/>
              <a:t>similarRecords</a:t>
            </a:r>
            <a:r>
              <a:rPr sz="1400" dirty="0"/>
              <a:t> = </a:t>
            </a:r>
            <a:r>
              <a:rPr sz="1400" dirty="0" err="1"/>
              <a:t>repository.stream</a:t>
            </a:r>
            <a:r>
              <a:rPr sz="1400" dirty="0"/>
              <a:t>()</a:t>
            </a:r>
          </a:p>
          <a:p>
            <a:pPr marL="0" indent="0">
              <a:buSzTx/>
              <a:buNone/>
              <a:defRPr sz="1200" spc="0"/>
            </a:pPr>
            <a:r>
              <a:rPr sz="1400" dirty="0"/>
              <a:t>                    .filter(new </a:t>
            </a:r>
            <a:r>
              <a:rPr sz="1400" dirty="0" err="1"/>
              <a:t>SimilarityMatch</a:t>
            </a:r>
            <a:r>
              <a:rPr sz="1400" dirty="0"/>
              <a:t>&lt;&gt;(target, 0.9))</a:t>
            </a:r>
          </a:p>
          <a:p>
            <a:pPr marL="0" indent="0">
              <a:buSzTx/>
              <a:buNone/>
              <a:defRPr sz="1200" spc="0"/>
            </a:pPr>
            <a:r>
              <a:rPr sz="1400" dirty="0"/>
              <a:t>                    .limit(20)</a:t>
            </a:r>
          </a:p>
          <a:p>
            <a:pPr marL="0" indent="0">
              <a:buSzTx/>
              <a:buNone/>
              <a:defRPr sz="1200" spc="0"/>
            </a:pPr>
            <a:r>
              <a:rPr sz="1400" dirty="0"/>
              <a:t>                    .collect(</a:t>
            </a:r>
            <a:r>
              <a:rPr sz="1400" dirty="0" err="1"/>
              <a:t>Collectors.toList</a:t>
            </a:r>
            <a:r>
              <a:rPr sz="1400" dirty="0"/>
              <a:t>());</a:t>
            </a:r>
          </a:p>
          <a:p>
            <a:pPr marL="0" indent="0">
              <a:buSzTx/>
              <a:buNone/>
              <a:defRPr sz="1600" spc="0">
                <a:solidFill>
                  <a:schemeClr val="accent4"/>
                </a:solidFill>
              </a:defRPr>
            </a:pPr>
            <a:r>
              <a:rPr dirty="0"/>
              <a:t>Python</a:t>
            </a:r>
          </a:p>
          <a:p>
            <a:pPr marL="0" indent="0">
              <a:buSzTx/>
              <a:buNone/>
              <a:defRPr sz="1600">
                <a:solidFill>
                  <a:schemeClr val="accent4"/>
                </a:solidFill>
              </a:defRPr>
            </a:pPr>
            <a:endParaRPr dirty="0"/>
          </a:p>
          <a:p>
            <a:pPr marL="0" indent="0">
              <a:buSzTx/>
              <a:buNone/>
              <a:defRPr sz="1200" spc="0"/>
            </a:pPr>
            <a:r>
              <a:rPr sz="1400" dirty="0" err="1"/>
              <a:t>alg</a:t>
            </a:r>
            <a:r>
              <a:rPr sz="1400" dirty="0"/>
              <a:t> = </a:t>
            </a:r>
            <a:r>
              <a:rPr sz="1400" dirty="0" err="1"/>
              <a:t>SimilarityMatch</a:t>
            </a:r>
            <a:r>
              <a:rPr sz="1400" dirty="0"/>
              <a:t>(target, 0.9)</a:t>
            </a:r>
          </a:p>
          <a:p>
            <a:pPr marL="0" indent="0">
              <a:buSzTx/>
              <a:buNone/>
              <a:defRPr sz="1200" spc="0"/>
            </a:pPr>
            <a:r>
              <a:rPr sz="1400" dirty="0" err="1"/>
              <a:t>similar_records</a:t>
            </a:r>
            <a:r>
              <a:rPr sz="1400" dirty="0"/>
              <a:t> = </a:t>
            </a:r>
            <a:r>
              <a:rPr sz="1400" dirty="0" err="1"/>
              <a:t>repository.filter</a:t>
            </a:r>
            <a:r>
              <a:rPr sz="1400" dirty="0"/>
              <a:t>(similarity=</a:t>
            </a:r>
            <a:r>
              <a:rPr sz="1400" dirty="0" err="1"/>
              <a:t>alg</a:t>
            </a:r>
            <a:r>
              <a:rPr sz="1400" dirty="0"/>
              <a:t>, limit=20)</a:t>
            </a:r>
            <a:endParaRPr dirty="0"/>
          </a:p>
        </p:txBody>
      </p:sp>
      <p:sp>
        <p:nvSpPr>
          <p:cNvPr id="982"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983"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Similarity match</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Slide Number Placeholder 6"/>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803" name="Text Placeholder 7"/>
          <p:cNvSpPr txBox="1">
            <a:spLocks noGrp="1"/>
          </p:cNvSpPr>
          <p:nvPr>
            <p:ph type="body" sz="half" idx="1"/>
          </p:nvPr>
        </p:nvSpPr>
        <p:spPr>
          <a:xfrm>
            <a:off x="1289304" y="2084253"/>
            <a:ext cx="6565392" cy="1778731"/>
          </a:xfrm>
          <a:prstGeom prst="rect">
            <a:avLst/>
          </a:prstGeom>
        </p:spPr>
        <p:txBody>
          <a:bodyPr/>
          <a:lstStyle>
            <a:lvl1pPr>
              <a:defRPr sz="3200" spc="0"/>
            </a:lvl1pPr>
          </a:lstStyle>
          <a:p>
            <a:r>
              <a:t>Disclaimer: Cheminformatics 101</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Text Placeholder 7"/>
          <p:cNvSpPr txBox="1">
            <a:spLocks noGrp="1"/>
          </p:cNvSpPr>
          <p:nvPr>
            <p:ph type="body" idx="1"/>
          </p:nvPr>
        </p:nvSpPr>
        <p:spPr>
          <a:xfrm>
            <a:off x="477547" y="1275641"/>
            <a:ext cx="7259071" cy="3031150"/>
          </a:xfrm>
          <a:prstGeom prst="rect">
            <a:avLst/>
          </a:prstGeom>
        </p:spPr>
        <p:txBody>
          <a:bodyPr/>
          <a:lstStyle/>
          <a:p>
            <a:pPr marL="0" indent="0">
              <a:buSzTx/>
              <a:buNone/>
              <a:defRPr sz="1600" spc="0">
                <a:solidFill>
                  <a:schemeClr val="accent4"/>
                </a:solidFill>
              </a:defRPr>
            </a:pPr>
            <a:r>
              <a:rPr dirty="0"/>
              <a:t>Java</a:t>
            </a:r>
          </a:p>
          <a:p>
            <a:pPr marL="0" indent="0">
              <a:buSzTx/>
              <a:buNone/>
              <a:defRPr sz="1200" spc="0"/>
            </a:pPr>
            <a:r>
              <a:rPr sz="1400" dirty="0"/>
              <a:t>List&lt;</a:t>
            </a:r>
            <a:r>
              <a:rPr sz="1400" dirty="0" err="1"/>
              <a:t>IndigoRecord</a:t>
            </a:r>
            <a:r>
              <a:rPr sz="1400" dirty="0"/>
              <a:t>&gt; </a:t>
            </a:r>
            <a:r>
              <a:rPr sz="1400" dirty="0" err="1"/>
              <a:t>substructureMatchRecords</a:t>
            </a:r>
            <a:r>
              <a:rPr sz="1400" dirty="0"/>
              <a:t> = </a:t>
            </a:r>
            <a:r>
              <a:rPr sz="1400" dirty="0" err="1"/>
              <a:t>repository.stream</a:t>
            </a:r>
            <a:r>
              <a:rPr sz="1400" dirty="0"/>
              <a:t>()</a:t>
            </a:r>
          </a:p>
          <a:p>
            <a:pPr marL="0" indent="0">
              <a:buSzTx/>
              <a:buNone/>
              <a:defRPr sz="1200" spc="0"/>
            </a:pPr>
            <a:r>
              <a:rPr sz="1400" dirty="0"/>
              <a:t>                   .filter(new </a:t>
            </a:r>
            <a:r>
              <a:rPr sz="1400" dirty="0" err="1"/>
              <a:t>SubstructureMatch</a:t>
            </a:r>
            <a:r>
              <a:rPr sz="1400" dirty="0"/>
              <a:t>&lt;&gt;(target))</a:t>
            </a:r>
          </a:p>
          <a:p>
            <a:pPr marL="0" indent="0">
              <a:buSzTx/>
              <a:buNone/>
              <a:defRPr sz="1200" spc="0"/>
            </a:pPr>
            <a:r>
              <a:rPr sz="1400" dirty="0"/>
              <a:t>                   .limit(20)</a:t>
            </a:r>
          </a:p>
          <a:p>
            <a:pPr marL="0" indent="0">
              <a:buSzTx/>
              <a:buNone/>
              <a:defRPr sz="1200" spc="0"/>
            </a:pPr>
            <a:r>
              <a:rPr sz="1400" dirty="0"/>
              <a:t>                   .collect(</a:t>
            </a:r>
            <a:r>
              <a:rPr sz="1400" dirty="0" err="1"/>
              <a:t>Collectors.toList</a:t>
            </a:r>
            <a:r>
              <a:rPr sz="1400" dirty="0"/>
              <a:t>())</a:t>
            </a:r>
          </a:p>
          <a:p>
            <a:pPr marL="0" indent="0">
              <a:buSzTx/>
              <a:buNone/>
              <a:defRPr sz="1200" spc="0"/>
            </a:pPr>
            <a:r>
              <a:rPr sz="1400" dirty="0"/>
              <a:t>                   .stream()</a:t>
            </a:r>
          </a:p>
          <a:p>
            <a:pPr marL="0" indent="0">
              <a:buSzTx/>
              <a:buNone/>
              <a:defRPr sz="1200" spc="0"/>
            </a:pPr>
            <a:r>
              <a:rPr sz="1400" dirty="0"/>
              <a:t>                   .filter(</a:t>
            </a:r>
            <a:r>
              <a:rPr sz="1400" dirty="0" err="1"/>
              <a:t>SubstructureMatch.substructureMatchAfterChecker</a:t>
            </a:r>
            <a:r>
              <a:rPr sz="1400" dirty="0"/>
              <a:t>(target, indigo))</a:t>
            </a:r>
          </a:p>
          <a:p>
            <a:pPr marL="0" indent="0">
              <a:buSzTx/>
              <a:buNone/>
              <a:defRPr sz="1200" spc="0"/>
            </a:pPr>
            <a:r>
              <a:rPr sz="1400" dirty="0"/>
              <a:t>                   .collect(</a:t>
            </a:r>
            <a:r>
              <a:rPr sz="1400" dirty="0" err="1"/>
              <a:t>Collectors.toList</a:t>
            </a:r>
            <a:r>
              <a:rPr sz="1400" dirty="0"/>
              <a:t>());</a:t>
            </a:r>
          </a:p>
          <a:p>
            <a:pPr marL="0" indent="0">
              <a:buSzTx/>
              <a:buNone/>
              <a:defRPr sz="1600" spc="0">
                <a:solidFill>
                  <a:schemeClr val="accent4"/>
                </a:solidFill>
              </a:defRPr>
            </a:pPr>
            <a:r>
              <a:rPr dirty="0"/>
              <a:t>Python</a:t>
            </a:r>
          </a:p>
          <a:p>
            <a:pPr marL="0" indent="0">
              <a:buSzTx/>
              <a:buNone/>
              <a:defRPr sz="1200" spc="0"/>
            </a:pPr>
            <a:r>
              <a:rPr dirty="0" err="1"/>
              <a:t>s</a:t>
            </a:r>
            <a:r>
              <a:rPr sz="1400" dirty="0" err="1"/>
              <a:t>ubstructure_match_records</a:t>
            </a:r>
            <a:r>
              <a:rPr sz="1400" dirty="0"/>
              <a:t> = </a:t>
            </a:r>
            <a:r>
              <a:rPr sz="1400" dirty="0" err="1"/>
              <a:t>repository.filter</a:t>
            </a:r>
            <a:r>
              <a:rPr sz="1400" dirty="0"/>
              <a:t>(substructure=target)</a:t>
            </a:r>
          </a:p>
        </p:txBody>
      </p:sp>
      <p:sp>
        <p:nvSpPr>
          <p:cNvPr id="988"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989"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Substructure match</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Text Placeholder 7"/>
          <p:cNvSpPr txBox="1">
            <a:spLocks noGrp="1"/>
          </p:cNvSpPr>
          <p:nvPr>
            <p:ph type="body" idx="1"/>
          </p:nvPr>
        </p:nvSpPr>
        <p:spPr>
          <a:xfrm>
            <a:off x="251460" y="1059180"/>
            <a:ext cx="7485158" cy="3247611"/>
          </a:xfrm>
          <a:prstGeom prst="rect">
            <a:avLst/>
          </a:prstGeom>
        </p:spPr>
        <p:txBody>
          <a:bodyPr/>
          <a:lstStyle/>
          <a:p>
            <a:pPr marL="0" indent="0">
              <a:buSzTx/>
              <a:buNone/>
              <a:defRPr sz="1600" spc="0">
                <a:solidFill>
                  <a:schemeClr val="accent4"/>
                </a:solidFill>
              </a:defRPr>
            </a:pPr>
            <a:r>
              <a:rPr dirty="0"/>
              <a:t>Java</a:t>
            </a:r>
            <a:endParaRPr lang="en-GB" dirty="0"/>
          </a:p>
          <a:p>
            <a:pPr marL="0" indent="0">
              <a:buSzTx/>
              <a:buNone/>
              <a:defRPr sz="1600" spc="0">
                <a:solidFill>
                  <a:schemeClr val="accent4"/>
                </a:solidFill>
              </a:defRPr>
            </a:pPr>
            <a:endParaRPr i="1" spc="50" dirty="0"/>
          </a:p>
          <a:p>
            <a:pPr marL="0" indent="0">
              <a:buSzTx/>
              <a:buNone/>
              <a:defRPr sz="1200" spc="0"/>
            </a:pPr>
            <a:r>
              <a:rPr sz="1400" dirty="0"/>
              <a:t>List&lt;</a:t>
            </a:r>
            <a:r>
              <a:rPr sz="1400" dirty="0" err="1"/>
              <a:t>IndigoRecord</a:t>
            </a:r>
            <a:r>
              <a:rPr sz="1400" dirty="0"/>
              <a:t>&gt; </a:t>
            </a:r>
            <a:r>
              <a:rPr sz="1400" dirty="0" err="1"/>
              <a:t>similarRecords</a:t>
            </a:r>
            <a:r>
              <a:rPr sz="1400" dirty="0"/>
              <a:t> = </a:t>
            </a:r>
            <a:r>
              <a:rPr sz="1400" dirty="0" err="1"/>
              <a:t>repository.stream</a:t>
            </a:r>
            <a:r>
              <a:rPr sz="1400" dirty="0"/>
              <a:t>()</a:t>
            </a:r>
          </a:p>
          <a:p>
            <a:pPr marL="0" indent="0">
              <a:buSzTx/>
              <a:buNone/>
              <a:defRPr sz="1200" spc="0"/>
            </a:pPr>
            <a:r>
              <a:rPr sz="1400" dirty="0"/>
              <a:t>                    .filter(new </a:t>
            </a:r>
            <a:r>
              <a:rPr sz="1400" dirty="0" err="1"/>
              <a:t>TanimotoSimilarityMatch</a:t>
            </a:r>
            <a:r>
              <a:rPr sz="1400" dirty="0"/>
              <a:t>&lt;&gt;(target))</a:t>
            </a:r>
          </a:p>
          <a:p>
            <a:pPr marL="0" indent="0">
              <a:buSzTx/>
              <a:buNone/>
              <a:defRPr sz="1200" spc="0"/>
            </a:pPr>
            <a:r>
              <a:rPr sz="1400" dirty="0"/>
              <a:t>                    .filter(new </a:t>
            </a:r>
            <a:r>
              <a:rPr sz="1400" dirty="0" err="1"/>
              <a:t>WildcardQuery</a:t>
            </a:r>
            <a:r>
              <a:rPr sz="1400" dirty="0"/>
              <a:t>&lt;&gt;("tag", “</a:t>
            </a:r>
            <a:r>
              <a:rPr sz="1400" dirty="0" err="1"/>
              <a:t>tes</a:t>
            </a:r>
            <a:r>
              <a:rPr sz="1400" dirty="0"/>
              <a:t>*”))</a:t>
            </a:r>
          </a:p>
          <a:p>
            <a:pPr marL="0" indent="0">
              <a:buSzTx/>
              <a:buNone/>
              <a:defRPr sz="1200" spc="0"/>
            </a:pPr>
            <a:r>
              <a:rPr sz="1400" dirty="0"/>
              <a:t>                    .collect(</a:t>
            </a:r>
            <a:r>
              <a:rPr sz="1400" dirty="0" err="1"/>
              <a:t>Collectors.toList</a:t>
            </a:r>
            <a:r>
              <a:rPr sz="1400" dirty="0"/>
              <a:t>());</a:t>
            </a:r>
          </a:p>
          <a:p>
            <a:pPr marL="0" indent="0">
              <a:buSzTx/>
              <a:buNone/>
              <a:defRPr sz="1200">
                <a:solidFill>
                  <a:schemeClr val="accent4"/>
                </a:solidFill>
              </a:defRPr>
            </a:pPr>
            <a:endParaRPr dirty="0"/>
          </a:p>
          <a:p>
            <a:pPr marL="0" indent="0">
              <a:buSzTx/>
              <a:buNone/>
              <a:defRPr sz="1200" spc="0">
                <a:solidFill>
                  <a:schemeClr val="accent4"/>
                </a:solidFill>
              </a:defRPr>
            </a:pPr>
            <a:r>
              <a:rPr sz="1600" spc="0" dirty="0">
                <a:solidFill>
                  <a:schemeClr val="accent4"/>
                </a:solidFill>
              </a:rPr>
              <a:t>Python</a:t>
            </a:r>
            <a:endParaRPr lang="en-GB" sz="1600" spc="0" dirty="0">
              <a:solidFill>
                <a:schemeClr val="accent4"/>
              </a:solidFill>
            </a:endParaRPr>
          </a:p>
          <a:p>
            <a:pPr marL="0" indent="0">
              <a:buSzTx/>
              <a:buNone/>
              <a:defRPr sz="1200" spc="0">
                <a:solidFill>
                  <a:schemeClr val="accent4"/>
                </a:solidFill>
              </a:defRPr>
            </a:pPr>
            <a:endParaRPr dirty="0"/>
          </a:p>
          <a:p>
            <a:pPr marL="0" indent="0">
              <a:buSzTx/>
              <a:buNone/>
              <a:defRPr sz="1200" spc="0"/>
            </a:pPr>
            <a:r>
              <a:rPr sz="1400" dirty="0"/>
              <a:t>result = </a:t>
            </a:r>
            <a:r>
              <a:rPr sz="1400" dirty="0" err="1"/>
              <a:t>elastic_repository.filter</a:t>
            </a:r>
            <a:r>
              <a:rPr sz="1400" dirty="0"/>
              <a:t>(similarity=</a:t>
            </a:r>
            <a:r>
              <a:rPr sz="1400" dirty="0" err="1"/>
              <a:t>alg</a:t>
            </a:r>
            <a:r>
              <a:rPr sz="1400" dirty="0"/>
              <a:t>, </a:t>
            </a:r>
            <a:r>
              <a:rPr sz="1400" dirty="0" err="1"/>
              <a:t>bioactivity_value</a:t>
            </a:r>
            <a:r>
              <a:rPr sz="1400" dirty="0"/>
              <a:t>=</a:t>
            </a:r>
            <a:r>
              <a:rPr sz="1400" dirty="0" err="1"/>
              <a:t>RangeQuery</a:t>
            </a:r>
            <a:r>
              <a:rPr sz="1400" dirty="0"/>
              <a:t>(100, 1000))</a:t>
            </a:r>
          </a:p>
        </p:txBody>
      </p:sp>
      <p:sp>
        <p:nvSpPr>
          <p:cNvPr id="994"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995"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Custom fields support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Text Placeholder 7"/>
          <p:cNvSpPr txBox="1">
            <a:spLocks noGrp="1"/>
          </p:cNvSpPr>
          <p:nvPr>
            <p:ph type="body" idx="1"/>
          </p:nvPr>
        </p:nvSpPr>
        <p:spPr>
          <a:xfrm>
            <a:off x="477547" y="1275641"/>
            <a:ext cx="7259071" cy="3031150"/>
          </a:xfrm>
          <a:prstGeom prst="rect">
            <a:avLst/>
          </a:prstGeom>
        </p:spPr>
        <p:txBody>
          <a:bodyPr/>
          <a:lstStyle/>
          <a:p>
            <a:pPr marL="0" indent="0" defTabSz="877823">
              <a:spcBef>
                <a:spcPts val="200"/>
              </a:spcBef>
              <a:buSzTx/>
              <a:buNone/>
              <a:defRPr sz="1919" spc="0"/>
            </a:pPr>
            <a:r>
              <a:t>Future improvements we want to add:</a:t>
            </a:r>
          </a:p>
          <a:p>
            <a:pPr marL="329184" indent="-329184" defTabSz="877823">
              <a:spcBef>
                <a:spcPts val="200"/>
              </a:spcBef>
              <a:defRPr sz="1919" spc="0"/>
            </a:pPr>
            <a:r>
              <a:t>API for different other languages (C#, etc?)</a:t>
            </a:r>
          </a:p>
          <a:p>
            <a:pPr marL="329184" indent="-329184" defTabSz="877823">
              <a:spcBef>
                <a:spcPts val="200"/>
              </a:spcBef>
              <a:defRPr sz="1919" spc="0"/>
            </a:pPr>
            <a:r>
              <a:t>Support for Tautomer search (exact, substructure)</a:t>
            </a:r>
          </a:p>
          <a:p>
            <a:pPr marL="329184" indent="-329184" defTabSz="877823">
              <a:spcBef>
                <a:spcPts val="200"/>
              </a:spcBef>
              <a:defRPr sz="1919" spc="0"/>
            </a:pPr>
            <a:r>
              <a:t>Support for gross formula search (based on number of atoms)</a:t>
            </a:r>
          </a:p>
          <a:p>
            <a:pPr marL="329184" indent="-329184" defTabSz="877823">
              <a:spcBef>
                <a:spcPts val="200"/>
              </a:spcBef>
              <a:defRPr sz="1919" spc="0"/>
            </a:pPr>
            <a:r>
              <a:t>Marketplace integration for major cloud providers</a:t>
            </a:r>
          </a:p>
          <a:p>
            <a:pPr marL="329184" indent="-329184" defTabSz="877823">
              <a:spcBef>
                <a:spcPts val="200"/>
              </a:spcBef>
              <a:defRPr sz="1919" spc="0"/>
            </a:pPr>
            <a:r>
              <a:t>Support for custom fingerprints</a:t>
            </a:r>
          </a:p>
          <a:p>
            <a:pPr marL="329184" indent="-329184" defTabSz="877823">
              <a:spcBef>
                <a:spcPts val="200"/>
              </a:spcBef>
              <a:defRPr sz="1919" spc="0"/>
            </a:pPr>
            <a:r>
              <a:t>Suite of tools for working with Pubchem data in Elasticsearch</a:t>
            </a:r>
          </a:p>
          <a:p>
            <a:pPr marL="0" indent="0" defTabSz="877823">
              <a:spcBef>
                <a:spcPts val="200"/>
              </a:spcBef>
              <a:buSzTx/>
              <a:buNone/>
              <a:defRPr sz="1919" spc="48"/>
            </a:pPr>
            <a:endParaRPr/>
          </a:p>
          <a:p>
            <a:pPr marL="0" indent="0" defTabSz="877823">
              <a:spcBef>
                <a:spcPts val="200"/>
              </a:spcBef>
              <a:buSzTx/>
              <a:buNone/>
              <a:defRPr sz="1919" spc="0"/>
            </a:pPr>
            <a:r>
              <a:t>	and hopefully much more… </a:t>
            </a:r>
          </a:p>
        </p:txBody>
      </p:sp>
      <p:sp>
        <p:nvSpPr>
          <p:cNvPr id="1000"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1001"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Elastic Chem API is still under development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Placeholder 8"/>
          <p:cNvSpPr txBox="1">
            <a:spLocks noGrp="1"/>
          </p:cNvSpPr>
          <p:nvPr>
            <p:ph type="body" sz="quarter" idx="1"/>
          </p:nvPr>
        </p:nvSpPr>
        <p:spPr>
          <a:xfrm>
            <a:off x="2311420" y="472242"/>
            <a:ext cx="5750911" cy="949791"/>
          </a:xfrm>
          <a:prstGeom prst="rect">
            <a:avLst/>
          </a:prstGeom>
        </p:spPr>
        <p:txBody>
          <a:bodyPr/>
          <a:lstStyle/>
          <a:p>
            <a:r>
              <a:t>Conclusion</a:t>
            </a:r>
          </a:p>
        </p:txBody>
      </p:sp>
      <p:pic>
        <p:nvPicPr>
          <p:cNvPr id="1039" name="Picture Placeholder 12" descr="Picture Placeholder 12"/>
          <p:cNvPicPr>
            <a:picLocks noGrp="1" noChangeAspect="1"/>
          </p:cNvPicPr>
          <p:nvPr>
            <p:ph type="pic" idx="22"/>
          </p:nvPr>
        </p:nvPicPr>
        <p:blipFill>
          <a:blip r:embed="rId3"/>
          <a:srcRect t="22546" b="22546"/>
          <a:stretch>
            <a:fillRect/>
          </a:stretch>
        </p:blipFill>
        <p:spPr>
          <a:prstGeom prst="rect">
            <a:avLst/>
          </a:prstGeom>
        </p:spPr>
      </p:pic>
      <p:sp>
        <p:nvSpPr>
          <p:cNvPr id="1040" name="Rectangle 5"/>
          <p:cNvSpPr txBox="1"/>
          <p:nvPr/>
        </p:nvSpPr>
        <p:spPr>
          <a:xfrm>
            <a:off x="684565" y="820306"/>
            <a:ext cx="73537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600" b="1" spc="200">
                <a:solidFill>
                  <a:srgbClr val="FFFFFF"/>
                </a:solidFill>
              </a:defRPr>
            </a:lvl1pPr>
          </a:lstStyle>
          <a:p>
            <a:r>
              <a:rPr lang="en-GB" dirty="0"/>
              <a:t>4</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1045" name="Text Placeholder 10"/>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defTabSz="731520">
              <a:spcBef>
                <a:spcPts val="200"/>
              </a:spcBef>
              <a:defRPr sz="1920" spc="160">
                <a:latin typeface="+mn-lt"/>
                <a:ea typeface="+mn-ea"/>
                <a:cs typeface="+mn-cs"/>
                <a:sym typeface="Calibri"/>
              </a:defRPr>
            </a:lvl1pPr>
          </a:lstStyle>
          <a:p>
            <a:r>
              <a:t>Kudos to my colleagues</a:t>
            </a:r>
          </a:p>
        </p:txBody>
      </p:sp>
      <p:pic>
        <p:nvPicPr>
          <p:cNvPr id="1046" name="Picture Placeholder 2" descr="Picture Placeholder 2"/>
          <p:cNvPicPr>
            <a:picLocks noChangeAspect="1"/>
          </p:cNvPicPr>
          <p:nvPr/>
        </p:nvPicPr>
        <p:blipFill>
          <a:blip r:embed="rId3"/>
          <a:stretch>
            <a:fillRect/>
          </a:stretch>
        </p:blipFill>
        <p:spPr>
          <a:xfrm>
            <a:off x="623533" y="1657350"/>
            <a:ext cx="1828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1047" name="Picture Placeholder 2" descr="Picture Placeholder 2"/>
          <p:cNvPicPr>
            <a:picLocks noChangeAspect="1"/>
          </p:cNvPicPr>
          <p:nvPr/>
        </p:nvPicPr>
        <p:blipFill>
          <a:blip r:embed="rId4"/>
          <a:stretch>
            <a:fillRect/>
          </a:stretch>
        </p:blipFill>
        <p:spPr>
          <a:xfrm>
            <a:off x="3803562" y="1657350"/>
            <a:ext cx="1828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pic>
        <p:nvPicPr>
          <p:cNvPr id="1048" name="Picture Placeholder 2" descr="Picture Placeholder 2"/>
          <p:cNvPicPr>
            <a:picLocks noChangeAspect="1"/>
          </p:cNvPicPr>
          <p:nvPr/>
        </p:nvPicPr>
        <p:blipFill>
          <a:blip r:embed="rId5"/>
          <a:stretch>
            <a:fillRect/>
          </a:stretch>
        </p:blipFill>
        <p:spPr>
          <a:xfrm>
            <a:off x="6691666" y="1657350"/>
            <a:ext cx="1828801" cy="18288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12700">
            <a:miter lim="400000"/>
          </a:ln>
        </p:spPr>
      </p:pic>
      <p:sp>
        <p:nvSpPr>
          <p:cNvPr id="1049" name="TextBox 11"/>
          <p:cNvSpPr txBox="1"/>
          <p:nvPr/>
        </p:nvSpPr>
        <p:spPr>
          <a:xfrm>
            <a:off x="778271" y="3630264"/>
            <a:ext cx="1462428"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FFFF"/>
                </a:solidFill>
              </a:defRPr>
            </a:lvl1pPr>
          </a:lstStyle>
          <a:p>
            <a:r>
              <a:t>Mikhail Kviatkovskii</a:t>
            </a:r>
          </a:p>
        </p:txBody>
      </p:sp>
      <p:sp>
        <p:nvSpPr>
          <p:cNvPr id="1050" name="TextBox 12"/>
          <p:cNvSpPr txBox="1"/>
          <p:nvPr/>
        </p:nvSpPr>
        <p:spPr>
          <a:xfrm>
            <a:off x="4149538" y="3630264"/>
            <a:ext cx="1100143"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FFFF"/>
                </a:solidFill>
              </a:defRPr>
            </a:lvl1pPr>
          </a:lstStyle>
          <a:p>
            <a:r>
              <a:t>Ruslan Khyurri</a:t>
            </a:r>
          </a:p>
        </p:txBody>
      </p:sp>
      <p:sp>
        <p:nvSpPr>
          <p:cNvPr id="1051" name="TextBox 13"/>
          <p:cNvSpPr txBox="1"/>
          <p:nvPr/>
        </p:nvSpPr>
        <p:spPr>
          <a:xfrm>
            <a:off x="7037644" y="3630264"/>
            <a:ext cx="1344164" cy="2582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solidFill>
                  <a:srgbClr val="FFFFFF"/>
                </a:solidFill>
              </a:defRPr>
            </a:lvl1pPr>
          </a:lstStyle>
          <a:p>
            <a:r>
              <a:t>Aleksandr Savelev</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5" name="Picture 5" descr="Picture 5"/>
          <p:cNvPicPr>
            <a:picLocks noChangeAspect="1"/>
          </p:cNvPicPr>
          <p:nvPr/>
        </p:nvPicPr>
        <p:blipFill>
          <a:blip r:embed="rId3"/>
          <a:stretch>
            <a:fillRect/>
          </a:stretch>
        </p:blipFill>
        <p:spPr>
          <a:xfrm>
            <a:off x="975520" y="3287281"/>
            <a:ext cx="1481984" cy="1131575"/>
          </a:xfrm>
          <a:prstGeom prst="rect">
            <a:avLst/>
          </a:prstGeom>
          <a:ln w="12700">
            <a:miter lim="400000"/>
          </a:ln>
        </p:spPr>
      </p:pic>
      <p:sp>
        <p:nvSpPr>
          <p:cNvPr id="1056" name="Rectangle 6"/>
          <p:cNvSpPr txBox="1"/>
          <p:nvPr/>
        </p:nvSpPr>
        <p:spPr>
          <a:xfrm>
            <a:off x="4144674" y="744902"/>
            <a:ext cx="855648"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257161">
              <a:defRPr sz="1200" b="1">
                <a:solidFill>
                  <a:schemeClr val="accent5"/>
                </a:solidFill>
              </a:defRPr>
            </a:lvl1pPr>
          </a:lstStyle>
          <a:p>
            <a:r>
              <a:t>INDIGO ELN</a:t>
            </a:r>
          </a:p>
        </p:txBody>
      </p:sp>
      <p:sp>
        <p:nvSpPr>
          <p:cNvPr id="1057" name="Rectangle 7"/>
          <p:cNvSpPr txBox="1"/>
          <p:nvPr/>
        </p:nvSpPr>
        <p:spPr>
          <a:xfrm>
            <a:off x="3240774" y="2056425"/>
            <a:ext cx="2664697"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Web-based chemistry electronic lab notebook allowing to create, store, retrieve, and share electronic records of chemistry and biology-related information</a:t>
            </a:r>
          </a:p>
        </p:txBody>
      </p:sp>
      <p:sp>
        <p:nvSpPr>
          <p:cNvPr id="1058" name="Rectangle 8"/>
          <p:cNvSpPr txBox="1"/>
          <p:nvPr/>
        </p:nvSpPr>
        <p:spPr>
          <a:xfrm>
            <a:off x="1137590" y="744902"/>
            <a:ext cx="1157844"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INDIGO TOOLKIT</a:t>
            </a:r>
          </a:p>
        </p:txBody>
      </p:sp>
      <p:pic>
        <p:nvPicPr>
          <p:cNvPr id="1059" name="Picture 9" descr="Picture 9"/>
          <p:cNvPicPr>
            <a:picLocks noChangeAspect="1"/>
          </p:cNvPicPr>
          <p:nvPr/>
        </p:nvPicPr>
        <p:blipFill>
          <a:blip r:embed="rId4"/>
          <a:stretch>
            <a:fillRect/>
          </a:stretch>
        </p:blipFill>
        <p:spPr>
          <a:xfrm>
            <a:off x="1346921" y="1109687"/>
            <a:ext cx="739181" cy="798673"/>
          </a:xfrm>
          <a:prstGeom prst="rect">
            <a:avLst/>
          </a:prstGeom>
          <a:ln w="12700">
            <a:miter lim="400000"/>
          </a:ln>
        </p:spPr>
      </p:pic>
      <p:sp>
        <p:nvSpPr>
          <p:cNvPr id="1060" name="Rectangle 10"/>
          <p:cNvSpPr txBox="1"/>
          <p:nvPr/>
        </p:nvSpPr>
        <p:spPr>
          <a:xfrm>
            <a:off x="445984" y="2056425"/>
            <a:ext cx="2541057" cy="5335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Universal cheminformatics toolkit for solving such tasks as molecular fingerprinting, molecular search, molecule/reaction rendering, and molecular computations</a:t>
            </a:r>
          </a:p>
        </p:txBody>
      </p:sp>
      <p:sp>
        <p:nvSpPr>
          <p:cNvPr id="1061" name="Rectangle 11"/>
          <p:cNvSpPr txBox="1"/>
          <p:nvPr/>
        </p:nvSpPr>
        <p:spPr>
          <a:xfrm>
            <a:off x="6754845" y="744902"/>
            <a:ext cx="1503857"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257161">
              <a:defRPr sz="1200" b="1">
                <a:solidFill>
                  <a:schemeClr val="accent5"/>
                </a:solidFill>
              </a:defRPr>
            </a:lvl1pPr>
          </a:lstStyle>
          <a:p>
            <a:r>
              <a:t>BINGO</a:t>
            </a:r>
          </a:p>
        </p:txBody>
      </p:sp>
      <p:pic>
        <p:nvPicPr>
          <p:cNvPr id="1062" name="Picture 12" descr="Picture 12"/>
          <p:cNvPicPr>
            <a:picLocks noChangeAspect="1"/>
          </p:cNvPicPr>
          <p:nvPr/>
        </p:nvPicPr>
        <p:blipFill>
          <a:blip r:embed="rId5"/>
          <a:stretch>
            <a:fillRect/>
          </a:stretch>
        </p:blipFill>
        <p:spPr>
          <a:xfrm>
            <a:off x="6697332" y="1126398"/>
            <a:ext cx="1608469" cy="720537"/>
          </a:xfrm>
          <a:prstGeom prst="rect">
            <a:avLst/>
          </a:prstGeom>
          <a:ln>
            <a:solidFill>
              <a:srgbClr val="CCCCCC"/>
            </a:solidFill>
          </a:ln>
        </p:spPr>
      </p:pic>
      <p:sp>
        <p:nvSpPr>
          <p:cNvPr id="1063" name="Rectangle 13"/>
          <p:cNvSpPr txBox="1"/>
          <p:nvPr/>
        </p:nvSpPr>
        <p:spPr>
          <a:xfrm>
            <a:off x="6298679" y="2056425"/>
            <a:ext cx="2416189"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Flexible and scalable storage solution and search engine for chemical information stored in general molecular formats </a:t>
            </a:r>
          </a:p>
        </p:txBody>
      </p:sp>
      <p:sp>
        <p:nvSpPr>
          <p:cNvPr id="1064" name="Rectangle 14"/>
          <p:cNvSpPr txBox="1"/>
          <p:nvPr/>
        </p:nvSpPr>
        <p:spPr>
          <a:xfrm>
            <a:off x="3990340" y="2891662"/>
            <a:ext cx="1165566"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257161">
              <a:defRPr sz="1200" b="1">
                <a:solidFill>
                  <a:schemeClr val="accent5"/>
                </a:solidFill>
              </a:defRPr>
            </a:lvl1pPr>
          </a:lstStyle>
          <a:p>
            <a:r>
              <a:t>IMAGO</a:t>
            </a:r>
          </a:p>
        </p:txBody>
      </p:sp>
      <p:sp>
        <p:nvSpPr>
          <p:cNvPr id="1065" name="Rectangle 15"/>
          <p:cNvSpPr txBox="1"/>
          <p:nvPr/>
        </p:nvSpPr>
        <p:spPr>
          <a:xfrm>
            <a:off x="3219006" y="4135797"/>
            <a:ext cx="2708233" cy="254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Cross-platform chemical optical recognition library and utility for 2D chemical structure image recognition</a:t>
            </a:r>
          </a:p>
        </p:txBody>
      </p:sp>
      <p:pic>
        <p:nvPicPr>
          <p:cNvPr id="1066" name="Picture 16" descr="Picture 16"/>
          <p:cNvPicPr>
            <a:picLocks noChangeAspect="1"/>
          </p:cNvPicPr>
          <p:nvPr/>
        </p:nvPicPr>
        <p:blipFill>
          <a:blip r:embed="rId6"/>
          <a:stretch>
            <a:fillRect/>
          </a:stretch>
        </p:blipFill>
        <p:spPr>
          <a:xfrm>
            <a:off x="3857964" y="3268979"/>
            <a:ext cx="1430317" cy="697279"/>
          </a:xfrm>
          <a:prstGeom prst="rect">
            <a:avLst/>
          </a:prstGeom>
          <a:ln w="12700">
            <a:miter lim="400000"/>
          </a:ln>
        </p:spPr>
      </p:pic>
      <p:sp>
        <p:nvSpPr>
          <p:cNvPr id="1067" name="Rectangle 17"/>
          <p:cNvSpPr txBox="1"/>
          <p:nvPr/>
        </p:nvSpPr>
        <p:spPr>
          <a:xfrm>
            <a:off x="925303" y="2891662"/>
            <a:ext cx="1582417"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257161">
              <a:defRPr sz="1200" b="1">
                <a:solidFill>
                  <a:schemeClr val="accent5"/>
                </a:solidFill>
              </a:defRPr>
            </a:lvl1pPr>
          </a:lstStyle>
          <a:p>
            <a:r>
              <a:t>KETCHER</a:t>
            </a:r>
          </a:p>
        </p:txBody>
      </p:sp>
      <p:sp>
        <p:nvSpPr>
          <p:cNvPr id="1068" name="Rectangle 18"/>
          <p:cNvSpPr txBox="1"/>
          <p:nvPr/>
        </p:nvSpPr>
        <p:spPr>
          <a:xfrm>
            <a:off x="449738" y="4135797"/>
            <a:ext cx="2533548"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Web-based chemical structure editor: high performance, good portability, light weight, and easy integration into custom applications</a:t>
            </a:r>
          </a:p>
        </p:txBody>
      </p:sp>
      <p:pic>
        <p:nvPicPr>
          <p:cNvPr id="1069" name="Picture 19" descr="Picture 19"/>
          <p:cNvPicPr>
            <a:picLocks noChangeAspect="1"/>
          </p:cNvPicPr>
          <p:nvPr/>
        </p:nvPicPr>
        <p:blipFill>
          <a:blip r:embed="rId7"/>
          <a:stretch>
            <a:fillRect/>
          </a:stretch>
        </p:blipFill>
        <p:spPr>
          <a:xfrm>
            <a:off x="3839059" y="1101668"/>
            <a:ext cx="1468128" cy="814404"/>
          </a:xfrm>
          <a:prstGeom prst="rect">
            <a:avLst/>
          </a:prstGeom>
          <a:ln w="12700">
            <a:miter lim="400000"/>
          </a:ln>
        </p:spPr>
      </p:pic>
      <p:sp>
        <p:nvSpPr>
          <p:cNvPr id="1070" name="Rectangle 20"/>
          <p:cNvSpPr txBox="1"/>
          <p:nvPr/>
        </p:nvSpPr>
        <p:spPr>
          <a:xfrm>
            <a:off x="6923990" y="2891662"/>
            <a:ext cx="1165566"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257161">
              <a:defRPr sz="1200" b="1">
                <a:solidFill>
                  <a:schemeClr val="accent5"/>
                </a:solidFill>
              </a:defRPr>
            </a:lvl1pPr>
          </a:lstStyle>
          <a:p>
            <a:r>
              <a:t>MIEW </a:t>
            </a:r>
          </a:p>
        </p:txBody>
      </p:sp>
      <p:sp>
        <p:nvSpPr>
          <p:cNvPr id="1071" name="Rectangle 21"/>
          <p:cNvSpPr txBox="1"/>
          <p:nvPr/>
        </p:nvSpPr>
        <p:spPr>
          <a:xfrm>
            <a:off x="6273444" y="4135797"/>
            <a:ext cx="2466658"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Web-based 3D molecular viewer built on WebGL technology allowing for advanced visualization and manipulation of molecular structures</a:t>
            </a:r>
          </a:p>
        </p:txBody>
      </p:sp>
      <p:grpSp>
        <p:nvGrpSpPr>
          <p:cNvPr id="1082" name="Group 35"/>
          <p:cNvGrpSpPr/>
          <p:nvPr/>
        </p:nvGrpSpPr>
        <p:grpSpPr>
          <a:xfrm>
            <a:off x="6806458" y="3268979"/>
            <a:ext cx="1390217" cy="790267"/>
            <a:chOff x="0" y="0"/>
            <a:chExt cx="1390216" cy="790265"/>
          </a:xfrm>
        </p:grpSpPr>
        <p:pic>
          <p:nvPicPr>
            <p:cNvPr id="1072" name="Picture 36" descr="Picture 36"/>
            <p:cNvPicPr>
              <a:picLocks noChangeAspect="1"/>
            </p:cNvPicPr>
            <p:nvPr/>
          </p:nvPicPr>
          <p:blipFill>
            <a:blip r:embed="rId8"/>
            <a:stretch>
              <a:fillRect/>
            </a:stretch>
          </p:blipFill>
          <p:spPr>
            <a:xfrm>
              <a:off x="51975" y="30685"/>
              <a:ext cx="819536" cy="451699"/>
            </a:xfrm>
            <a:prstGeom prst="rect">
              <a:avLst/>
            </a:prstGeom>
            <a:ln w="12700" cap="flat">
              <a:noFill/>
              <a:miter lim="400000"/>
            </a:ln>
            <a:effectLst/>
          </p:spPr>
        </p:pic>
        <p:grpSp>
          <p:nvGrpSpPr>
            <p:cNvPr id="1081" name="Group 37"/>
            <p:cNvGrpSpPr/>
            <p:nvPr/>
          </p:nvGrpSpPr>
          <p:grpSpPr>
            <a:xfrm>
              <a:off x="-1" y="0"/>
              <a:ext cx="1390218" cy="790266"/>
              <a:chOff x="0" y="0"/>
              <a:chExt cx="1390216" cy="790265"/>
            </a:xfrm>
          </p:grpSpPr>
          <p:grpSp>
            <p:nvGrpSpPr>
              <p:cNvPr id="1077" name="Group 38"/>
              <p:cNvGrpSpPr/>
              <p:nvPr/>
            </p:nvGrpSpPr>
            <p:grpSpPr>
              <a:xfrm>
                <a:off x="-1" y="0"/>
                <a:ext cx="1390218" cy="679240"/>
                <a:chOff x="0" y="0"/>
                <a:chExt cx="1390216" cy="679239"/>
              </a:xfrm>
            </p:grpSpPr>
            <p:pic>
              <p:nvPicPr>
                <p:cNvPr id="1073" name="Picture 2" descr="Picture 2"/>
                <p:cNvPicPr>
                  <a:picLocks noChangeAspect="1"/>
                </p:cNvPicPr>
                <p:nvPr/>
              </p:nvPicPr>
              <p:blipFill>
                <a:blip r:embed="rId9"/>
                <a:stretch>
                  <a:fillRect/>
                </a:stretch>
              </p:blipFill>
              <p:spPr>
                <a:xfrm>
                  <a:off x="-1" y="-1"/>
                  <a:ext cx="923488" cy="671709"/>
                </a:xfrm>
                <a:prstGeom prst="rect">
                  <a:avLst/>
                </a:prstGeom>
                <a:ln w="12700" cap="flat">
                  <a:noFill/>
                  <a:miter lim="400000"/>
                </a:ln>
                <a:effectLst/>
              </p:spPr>
            </p:pic>
            <p:grpSp>
              <p:nvGrpSpPr>
                <p:cNvPr id="1076" name="Group 43"/>
                <p:cNvGrpSpPr/>
                <p:nvPr/>
              </p:nvGrpSpPr>
              <p:grpSpPr>
                <a:xfrm>
                  <a:off x="712386" y="129977"/>
                  <a:ext cx="677831" cy="549263"/>
                  <a:chOff x="0" y="0"/>
                  <a:chExt cx="677829" cy="549261"/>
                </a:xfrm>
              </p:grpSpPr>
              <p:pic>
                <p:nvPicPr>
                  <p:cNvPr id="1074" name="Picture 44" descr="Picture 44"/>
                  <p:cNvPicPr>
                    <a:picLocks noChangeAspect="1"/>
                  </p:cNvPicPr>
                  <p:nvPr/>
                </p:nvPicPr>
                <p:blipFill>
                  <a:blip r:embed="rId10"/>
                  <a:stretch>
                    <a:fillRect/>
                  </a:stretch>
                </p:blipFill>
                <p:spPr>
                  <a:xfrm>
                    <a:off x="25377" y="24464"/>
                    <a:ext cx="626461" cy="343002"/>
                  </a:xfrm>
                  <a:prstGeom prst="rect">
                    <a:avLst/>
                  </a:prstGeom>
                  <a:ln w="12700" cap="flat">
                    <a:noFill/>
                    <a:miter lim="400000"/>
                  </a:ln>
                  <a:effectLst/>
                </p:spPr>
              </p:pic>
              <p:pic>
                <p:nvPicPr>
                  <p:cNvPr id="1075" name="Picture 2" descr="Picture 2"/>
                  <p:cNvPicPr>
                    <a:picLocks noChangeAspect="1"/>
                  </p:cNvPicPr>
                  <p:nvPr/>
                </p:nvPicPr>
                <p:blipFill>
                  <a:blip r:embed="rId11"/>
                  <a:stretch>
                    <a:fillRect/>
                  </a:stretch>
                </p:blipFill>
                <p:spPr>
                  <a:xfrm>
                    <a:off x="0" y="0"/>
                    <a:ext cx="677830" cy="549262"/>
                  </a:xfrm>
                  <a:prstGeom prst="rect">
                    <a:avLst/>
                  </a:prstGeom>
                  <a:ln w="12700" cap="flat">
                    <a:noFill/>
                    <a:miter lim="400000"/>
                  </a:ln>
                  <a:effectLst/>
                </p:spPr>
              </p:pic>
            </p:grpSp>
          </p:grpSp>
          <p:grpSp>
            <p:nvGrpSpPr>
              <p:cNvPr id="1080" name="Group 39"/>
              <p:cNvGrpSpPr/>
              <p:nvPr/>
            </p:nvGrpSpPr>
            <p:grpSpPr>
              <a:xfrm>
                <a:off x="103952" y="264332"/>
                <a:ext cx="876883" cy="525934"/>
                <a:chOff x="0" y="0"/>
                <a:chExt cx="876881" cy="525933"/>
              </a:xfrm>
            </p:grpSpPr>
            <p:pic>
              <p:nvPicPr>
                <p:cNvPr id="1078" name="Picture 2" descr="Picture 2"/>
                <p:cNvPicPr>
                  <a:picLocks noChangeAspect="1"/>
                </p:cNvPicPr>
                <p:nvPr/>
              </p:nvPicPr>
              <p:blipFill>
                <a:blip r:embed="rId12"/>
                <a:stretch>
                  <a:fillRect/>
                </a:stretch>
              </p:blipFill>
              <p:spPr>
                <a:xfrm>
                  <a:off x="0" y="0"/>
                  <a:ext cx="876882" cy="525934"/>
                </a:xfrm>
                <a:prstGeom prst="rect">
                  <a:avLst/>
                </a:prstGeom>
                <a:ln w="12700" cap="flat">
                  <a:noFill/>
                  <a:miter lim="400000"/>
                </a:ln>
                <a:effectLst/>
              </p:spPr>
            </p:pic>
            <p:pic>
              <p:nvPicPr>
                <p:cNvPr id="1079" name="Picture 4" descr="Picture 4"/>
                <p:cNvPicPr>
                  <a:picLocks noChangeAspect="1"/>
                </p:cNvPicPr>
                <p:nvPr/>
              </p:nvPicPr>
              <p:blipFill>
                <a:blip r:embed="rId13"/>
                <a:stretch>
                  <a:fillRect/>
                </a:stretch>
              </p:blipFill>
              <p:spPr>
                <a:xfrm>
                  <a:off x="163906" y="68457"/>
                  <a:ext cx="548371" cy="346205"/>
                </a:xfrm>
                <a:prstGeom prst="rect">
                  <a:avLst/>
                </a:prstGeom>
                <a:ln w="12700" cap="flat">
                  <a:noFill/>
                  <a:miter lim="400000"/>
                </a:ln>
                <a:effectLst/>
              </p:spPr>
            </p:pic>
          </p:grpSp>
        </p:grpSp>
      </p:grpSp>
      <p:grpSp>
        <p:nvGrpSpPr>
          <p:cNvPr id="1092" name="Group 25"/>
          <p:cNvGrpSpPr/>
          <p:nvPr/>
        </p:nvGrpSpPr>
        <p:grpSpPr>
          <a:xfrm>
            <a:off x="483183" y="744902"/>
            <a:ext cx="8256918" cy="3940030"/>
            <a:chOff x="0" y="0"/>
            <a:chExt cx="8256917" cy="3940028"/>
          </a:xfrm>
        </p:grpSpPr>
        <p:grpSp>
          <p:nvGrpSpPr>
            <p:cNvPr id="1085" name="Group 3"/>
            <p:cNvGrpSpPr/>
            <p:nvPr/>
          </p:nvGrpSpPr>
          <p:grpSpPr>
            <a:xfrm>
              <a:off x="2599105" y="0"/>
              <a:ext cx="2979421" cy="1865521"/>
              <a:chOff x="0" y="0"/>
              <a:chExt cx="2979419" cy="1865520"/>
            </a:xfrm>
          </p:grpSpPr>
          <p:sp>
            <p:nvSpPr>
              <p:cNvPr id="1083" name="Straight Connector 2"/>
              <p:cNvSpPr/>
              <p:nvPr/>
            </p:nvSpPr>
            <p:spPr>
              <a:xfrm flipH="1">
                <a:off x="-1" y="0"/>
                <a:ext cx="2" cy="186552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084" name="Straight Connector 48"/>
              <p:cNvSpPr/>
              <p:nvPr/>
            </p:nvSpPr>
            <p:spPr>
              <a:xfrm flipH="1">
                <a:off x="2979419" y="0"/>
                <a:ext cx="1" cy="186552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grpSp>
        <p:grpSp>
          <p:nvGrpSpPr>
            <p:cNvPr id="1088" name="Group 49"/>
            <p:cNvGrpSpPr/>
            <p:nvPr/>
          </p:nvGrpSpPr>
          <p:grpSpPr>
            <a:xfrm>
              <a:off x="2599105" y="2135575"/>
              <a:ext cx="2979421" cy="1804454"/>
              <a:chOff x="0" y="0"/>
              <a:chExt cx="2979420" cy="1804453"/>
            </a:xfrm>
          </p:grpSpPr>
          <p:sp>
            <p:nvSpPr>
              <p:cNvPr id="1086" name="Straight Connector 50"/>
              <p:cNvSpPr/>
              <p:nvPr/>
            </p:nvSpPr>
            <p:spPr>
              <a:xfrm flipH="1">
                <a:off x="-1" y="0"/>
                <a:ext cx="2" cy="1804454"/>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087" name="Straight Connector 51"/>
              <p:cNvSpPr/>
              <p:nvPr/>
            </p:nvSpPr>
            <p:spPr>
              <a:xfrm flipH="1">
                <a:off x="2979420" y="0"/>
                <a:ext cx="1" cy="1804454"/>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grpSp>
        <p:sp>
          <p:nvSpPr>
            <p:cNvPr id="1089" name="Straight Connector 23"/>
            <p:cNvSpPr/>
            <p:nvPr/>
          </p:nvSpPr>
          <p:spPr>
            <a:xfrm>
              <a:off x="2794532" y="1994341"/>
              <a:ext cx="2588567" cy="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090" name="Straight Connector 52"/>
            <p:cNvSpPr/>
            <p:nvPr/>
          </p:nvSpPr>
          <p:spPr>
            <a:xfrm>
              <a:off x="-1" y="1994341"/>
              <a:ext cx="2466657" cy="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091" name="Straight Connector 53"/>
            <p:cNvSpPr/>
            <p:nvPr/>
          </p:nvSpPr>
          <p:spPr>
            <a:xfrm>
              <a:off x="5790260" y="1994341"/>
              <a:ext cx="2466657" cy="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grpSp>
      <p:sp>
        <p:nvSpPr>
          <p:cNvPr id="1093" name="Slide Number Placeholder 6"/>
          <p:cNvSpPr txBox="1">
            <a:spLocks noGrp="1"/>
          </p:cNvSpPr>
          <p:nvPr>
            <p:ph type="sldNum" sz="quarter" idx="4294967295"/>
          </p:nvPr>
        </p:nvSpPr>
        <p:spPr>
          <a:xfrm>
            <a:off x="8515316" y="4826639"/>
            <a:ext cx="271498" cy="2582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defRPr sz="1300">
                <a:solidFill>
                  <a:srgbClr val="FFFFFF"/>
                </a:solidFill>
              </a:defRPr>
            </a:lvl1pPr>
          </a:lstStyle>
          <a:p>
            <a:fld id="{86CB4B4D-7CA3-9044-876B-883B54F8677D}" type="slidenum">
              <a:t>35</a:t>
            </a:fld>
            <a:endParaRPr/>
          </a:p>
        </p:txBody>
      </p:sp>
      <p:sp>
        <p:nvSpPr>
          <p:cNvPr id="1094" name="Text Placeholder 10"/>
          <p:cNvSpPr txBox="1"/>
          <p:nvPr/>
        </p:nvSpPr>
        <p:spPr>
          <a:xfrm>
            <a:off x="690245" y="268281"/>
            <a:ext cx="5712543"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lnSpc>
                <a:spcPts val="1600"/>
              </a:lnSpc>
              <a:spcBef>
                <a:spcPts val="300"/>
              </a:spcBef>
              <a:defRPr sz="2400">
                <a:solidFill>
                  <a:srgbClr val="FFFFFF"/>
                </a:solidFill>
              </a:defRPr>
            </a:lvl1pPr>
          </a:lstStyle>
          <a:p>
            <a:r>
              <a:t>Open source products in Life Sciences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Rectangle 6"/>
          <p:cNvSpPr txBox="1"/>
          <p:nvPr/>
        </p:nvSpPr>
        <p:spPr>
          <a:xfrm>
            <a:off x="3771957" y="805863"/>
            <a:ext cx="1600087"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WEB3D DICOM VIEWER</a:t>
            </a:r>
          </a:p>
        </p:txBody>
      </p:sp>
      <p:sp>
        <p:nvSpPr>
          <p:cNvPr id="1099" name="Rectangle 7"/>
          <p:cNvSpPr txBox="1"/>
          <p:nvPr/>
        </p:nvSpPr>
        <p:spPr>
          <a:xfrm>
            <a:off x="3325538" y="2146505"/>
            <a:ext cx="2492926" cy="393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High performance web tool for advanced visualization and manipulations over medical images such as MRI, CT, etc.</a:t>
            </a:r>
          </a:p>
        </p:txBody>
      </p:sp>
      <p:sp>
        <p:nvSpPr>
          <p:cNvPr id="1100" name="Rectangle 8"/>
          <p:cNvSpPr txBox="1"/>
          <p:nvPr/>
        </p:nvSpPr>
        <p:spPr>
          <a:xfrm>
            <a:off x="900272" y="805863"/>
            <a:ext cx="1708805"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NEW GENOME BROWSER</a:t>
            </a:r>
          </a:p>
        </p:txBody>
      </p:sp>
      <p:sp>
        <p:nvSpPr>
          <p:cNvPr id="1101" name="Rectangle 10"/>
          <p:cNvSpPr txBox="1"/>
          <p:nvPr/>
        </p:nvSpPr>
        <p:spPr>
          <a:xfrm>
            <a:off x="565954" y="2146505"/>
            <a:ext cx="2377440" cy="254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Fully customizable and interoperable solution for different scenarios of genome data visualization</a:t>
            </a:r>
          </a:p>
        </p:txBody>
      </p:sp>
      <p:sp>
        <p:nvSpPr>
          <p:cNvPr id="1102" name="Rectangle 11"/>
          <p:cNvSpPr txBox="1"/>
          <p:nvPr/>
        </p:nvSpPr>
        <p:spPr>
          <a:xfrm>
            <a:off x="6916020" y="805863"/>
            <a:ext cx="1171090" cy="24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CLOUD PIPELINE </a:t>
            </a:r>
          </a:p>
        </p:txBody>
      </p:sp>
      <p:sp>
        <p:nvSpPr>
          <p:cNvPr id="1103" name="Rectangle 13"/>
          <p:cNvSpPr txBox="1"/>
          <p:nvPr/>
        </p:nvSpPr>
        <p:spPr>
          <a:xfrm>
            <a:off x="6193049" y="2146505"/>
            <a:ext cx="2593762" cy="533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Web-based cloud environment to build and run customized scripts and workflows supporting genomics analysis, modeling and simulation, as well as machine learning to accelerate drug discovery research</a:t>
            </a:r>
          </a:p>
        </p:txBody>
      </p:sp>
      <p:sp>
        <p:nvSpPr>
          <p:cNvPr id="1104" name="Rectangle 14"/>
          <p:cNvSpPr txBox="1"/>
          <p:nvPr/>
        </p:nvSpPr>
        <p:spPr>
          <a:xfrm>
            <a:off x="3953683" y="2926128"/>
            <a:ext cx="1241783"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PIPELINE BUILDER</a:t>
            </a:r>
          </a:p>
        </p:txBody>
      </p:sp>
      <p:sp>
        <p:nvSpPr>
          <p:cNvPr id="1105" name="Rectangle 15"/>
          <p:cNvSpPr txBox="1"/>
          <p:nvPr/>
        </p:nvSpPr>
        <p:spPr>
          <a:xfrm>
            <a:off x="3237739" y="4184336"/>
            <a:ext cx="2673669"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Web-based WDL builder providing visual editing capabilities for the creation and customization of bioinformatics workflows</a:t>
            </a:r>
          </a:p>
        </p:txBody>
      </p:sp>
      <p:sp>
        <p:nvSpPr>
          <p:cNvPr id="1106" name="Rectangle 17"/>
          <p:cNvSpPr txBox="1"/>
          <p:nvPr/>
        </p:nvSpPr>
        <p:spPr>
          <a:xfrm>
            <a:off x="1330443" y="2909528"/>
            <a:ext cx="526664"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PARSO</a:t>
            </a:r>
          </a:p>
        </p:txBody>
      </p:sp>
      <p:sp>
        <p:nvSpPr>
          <p:cNvPr id="1107" name="Rectangle 18"/>
          <p:cNvSpPr txBox="1"/>
          <p:nvPr/>
        </p:nvSpPr>
        <p:spPr>
          <a:xfrm>
            <a:off x="483183" y="4184898"/>
            <a:ext cx="2506348" cy="3938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Full-featured universal Java library designed to read uncompressed and CHAR-compressed SAS7BDAT files and convert data into CSV format</a:t>
            </a:r>
          </a:p>
        </p:txBody>
      </p:sp>
      <p:pic>
        <p:nvPicPr>
          <p:cNvPr id="1108" name="Picture 32" descr="Picture 32"/>
          <p:cNvPicPr>
            <a:picLocks noChangeAspect="1"/>
          </p:cNvPicPr>
          <p:nvPr/>
        </p:nvPicPr>
        <p:blipFill>
          <a:blip r:embed="rId3"/>
          <a:stretch>
            <a:fillRect/>
          </a:stretch>
        </p:blipFill>
        <p:spPr>
          <a:xfrm>
            <a:off x="1287980" y="3199460"/>
            <a:ext cx="766425" cy="852315"/>
          </a:xfrm>
          <a:prstGeom prst="rect">
            <a:avLst/>
          </a:prstGeom>
          <a:ln w="12700">
            <a:miter lim="400000"/>
          </a:ln>
        </p:spPr>
      </p:pic>
      <p:grpSp>
        <p:nvGrpSpPr>
          <p:cNvPr id="1111" name="Group 33"/>
          <p:cNvGrpSpPr/>
          <p:nvPr/>
        </p:nvGrpSpPr>
        <p:grpSpPr>
          <a:xfrm>
            <a:off x="3688079" y="1232988"/>
            <a:ext cx="1767841" cy="772581"/>
            <a:chOff x="0" y="0"/>
            <a:chExt cx="1767839" cy="772580"/>
          </a:xfrm>
        </p:grpSpPr>
        <p:pic>
          <p:nvPicPr>
            <p:cNvPr id="1109" name="Picture 34" descr="Picture 34"/>
            <p:cNvPicPr>
              <a:picLocks noChangeAspect="1"/>
            </p:cNvPicPr>
            <p:nvPr/>
          </p:nvPicPr>
          <p:blipFill>
            <a:blip r:embed="rId4"/>
            <a:stretch>
              <a:fillRect/>
            </a:stretch>
          </p:blipFill>
          <p:spPr>
            <a:xfrm>
              <a:off x="917897" y="0"/>
              <a:ext cx="849943" cy="769492"/>
            </a:xfrm>
            <a:prstGeom prst="rect">
              <a:avLst/>
            </a:prstGeom>
            <a:ln w="9525" cap="flat">
              <a:solidFill>
                <a:srgbClr val="CCCCCC"/>
              </a:solidFill>
              <a:prstDash val="solid"/>
              <a:round/>
            </a:ln>
            <a:effectLst/>
          </p:spPr>
        </p:pic>
        <p:pic>
          <p:nvPicPr>
            <p:cNvPr id="1110" name="Picture 48" descr="Picture 48"/>
            <p:cNvPicPr>
              <a:picLocks noChangeAspect="1"/>
            </p:cNvPicPr>
            <p:nvPr/>
          </p:nvPicPr>
          <p:blipFill>
            <a:blip r:embed="rId5"/>
            <a:stretch>
              <a:fillRect/>
            </a:stretch>
          </p:blipFill>
          <p:spPr>
            <a:xfrm>
              <a:off x="0" y="1"/>
              <a:ext cx="853354" cy="772580"/>
            </a:xfrm>
            <a:prstGeom prst="rect">
              <a:avLst/>
            </a:prstGeom>
            <a:ln w="9525" cap="flat">
              <a:solidFill>
                <a:srgbClr val="CCCCCC"/>
              </a:solidFill>
              <a:prstDash val="solid"/>
              <a:round/>
            </a:ln>
            <a:effectLst/>
          </p:spPr>
        </p:pic>
      </p:grpSp>
      <p:grpSp>
        <p:nvGrpSpPr>
          <p:cNvPr id="1120" name="Group 1"/>
          <p:cNvGrpSpPr/>
          <p:nvPr/>
        </p:nvGrpSpPr>
        <p:grpSpPr>
          <a:xfrm>
            <a:off x="872943" y="1194814"/>
            <a:ext cx="1704278" cy="848927"/>
            <a:chOff x="0" y="0"/>
            <a:chExt cx="1704277" cy="848925"/>
          </a:xfrm>
        </p:grpSpPr>
        <p:grpSp>
          <p:nvGrpSpPr>
            <p:cNvPr id="1114" name="Group 59"/>
            <p:cNvGrpSpPr/>
            <p:nvPr/>
          </p:nvGrpSpPr>
          <p:grpSpPr>
            <a:xfrm>
              <a:off x="0" y="0"/>
              <a:ext cx="1001855" cy="786316"/>
              <a:chOff x="0" y="0"/>
              <a:chExt cx="1001854" cy="786315"/>
            </a:xfrm>
          </p:grpSpPr>
          <p:pic>
            <p:nvPicPr>
              <p:cNvPr id="1112" name="Picture 65" descr="Picture 65"/>
              <p:cNvPicPr>
                <a:picLocks noChangeAspect="1"/>
              </p:cNvPicPr>
              <p:nvPr/>
            </p:nvPicPr>
            <p:blipFill>
              <a:blip r:embed="rId6"/>
              <a:stretch>
                <a:fillRect/>
              </a:stretch>
            </p:blipFill>
            <p:spPr>
              <a:xfrm>
                <a:off x="34689" y="35663"/>
                <a:ext cx="930088" cy="479971"/>
              </a:xfrm>
              <a:prstGeom prst="rect">
                <a:avLst/>
              </a:prstGeom>
              <a:ln w="12700" cap="flat">
                <a:noFill/>
                <a:miter lim="400000"/>
              </a:ln>
              <a:effectLst/>
            </p:spPr>
          </p:pic>
          <p:pic>
            <p:nvPicPr>
              <p:cNvPr id="1113" name="Picture 2" descr="Picture 2"/>
              <p:cNvPicPr>
                <a:picLocks noChangeAspect="1"/>
              </p:cNvPicPr>
              <p:nvPr/>
            </p:nvPicPr>
            <p:blipFill>
              <a:blip r:embed="rId7"/>
              <a:stretch>
                <a:fillRect/>
              </a:stretch>
            </p:blipFill>
            <p:spPr>
              <a:xfrm>
                <a:off x="0" y="0"/>
                <a:ext cx="1001855" cy="786316"/>
              </a:xfrm>
              <a:prstGeom prst="rect">
                <a:avLst/>
              </a:prstGeom>
              <a:ln w="12700" cap="flat">
                <a:noFill/>
                <a:miter lim="400000"/>
              </a:ln>
              <a:effectLst/>
            </p:spPr>
          </p:pic>
        </p:grpSp>
        <p:grpSp>
          <p:nvGrpSpPr>
            <p:cNvPr id="1119" name="Group 60"/>
            <p:cNvGrpSpPr/>
            <p:nvPr/>
          </p:nvGrpSpPr>
          <p:grpSpPr>
            <a:xfrm>
              <a:off x="682515" y="310271"/>
              <a:ext cx="1021763" cy="538655"/>
              <a:chOff x="0" y="0"/>
              <a:chExt cx="1021762" cy="538654"/>
            </a:xfrm>
          </p:grpSpPr>
          <p:grpSp>
            <p:nvGrpSpPr>
              <p:cNvPr id="1117" name="Group 61"/>
              <p:cNvGrpSpPr/>
              <p:nvPr/>
            </p:nvGrpSpPr>
            <p:grpSpPr>
              <a:xfrm>
                <a:off x="0" y="0"/>
                <a:ext cx="1021763" cy="538655"/>
                <a:chOff x="0" y="0"/>
                <a:chExt cx="1021762" cy="538654"/>
              </a:xfrm>
            </p:grpSpPr>
            <p:pic>
              <p:nvPicPr>
                <p:cNvPr id="1115" name="Content Placeholder 3" descr="Content Placeholder 3"/>
                <p:cNvPicPr>
                  <a:picLocks noChangeAspect="1"/>
                </p:cNvPicPr>
                <p:nvPr/>
              </p:nvPicPr>
              <p:blipFill>
                <a:blip r:embed="rId8"/>
                <a:stretch>
                  <a:fillRect/>
                </a:stretch>
              </p:blipFill>
              <p:spPr>
                <a:xfrm>
                  <a:off x="115733" y="31961"/>
                  <a:ext cx="766680" cy="433389"/>
                </a:xfrm>
                <a:prstGeom prst="rect">
                  <a:avLst/>
                </a:prstGeom>
                <a:ln w="12700" cap="flat">
                  <a:noFill/>
                  <a:miter lim="400000"/>
                </a:ln>
                <a:effectLst>
                  <a:outerShdw blurRad="50800" dist="38100" dir="2700000" rotWithShape="0">
                    <a:srgbClr val="000000">
                      <a:alpha val="40000"/>
                    </a:srgbClr>
                  </a:outerShdw>
                </a:effectLst>
              </p:spPr>
            </p:pic>
            <p:pic>
              <p:nvPicPr>
                <p:cNvPr id="1116" name="Picture 4" descr="Picture 4"/>
                <p:cNvPicPr>
                  <a:picLocks noChangeAspect="1"/>
                </p:cNvPicPr>
                <p:nvPr/>
              </p:nvPicPr>
              <p:blipFill>
                <a:blip r:embed="rId9"/>
                <a:stretch>
                  <a:fillRect/>
                </a:stretch>
              </p:blipFill>
              <p:spPr>
                <a:xfrm>
                  <a:off x="0" y="0"/>
                  <a:ext cx="1021763" cy="538655"/>
                </a:xfrm>
                <a:prstGeom prst="rect">
                  <a:avLst/>
                </a:prstGeom>
                <a:ln w="12700" cap="flat">
                  <a:noFill/>
                  <a:miter lim="400000"/>
                </a:ln>
                <a:effectLst/>
              </p:spPr>
            </p:pic>
          </p:grpSp>
          <p:pic>
            <p:nvPicPr>
              <p:cNvPr id="1118" name="Picture 62" descr="Picture 62"/>
              <p:cNvPicPr>
                <a:picLocks noChangeAspect="1"/>
              </p:cNvPicPr>
              <p:nvPr/>
            </p:nvPicPr>
            <p:blipFill>
              <a:blip r:embed="rId10"/>
              <a:stretch>
                <a:fillRect/>
              </a:stretch>
            </p:blipFill>
            <p:spPr>
              <a:xfrm>
                <a:off x="343496" y="172428"/>
                <a:ext cx="418590" cy="193800"/>
              </a:xfrm>
              <a:prstGeom prst="rect">
                <a:avLst/>
              </a:prstGeom>
              <a:ln w="12700" cap="flat">
                <a:noFill/>
                <a:miter lim="400000"/>
              </a:ln>
              <a:effectLst>
                <a:outerShdw blurRad="50800" dist="38100" dir="2700000" rotWithShape="0">
                  <a:srgbClr val="000000">
                    <a:alpha val="40000"/>
                  </a:srgbClr>
                </a:outerShdw>
              </a:effectLst>
            </p:spPr>
          </p:pic>
        </p:grpSp>
      </p:grpSp>
      <p:grpSp>
        <p:nvGrpSpPr>
          <p:cNvPr id="1123" name="Group 69"/>
          <p:cNvGrpSpPr/>
          <p:nvPr/>
        </p:nvGrpSpPr>
        <p:grpSpPr>
          <a:xfrm>
            <a:off x="6797148" y="1216112"/>
            <a:ext cx="1586285" cy="806332"/>
            <a:chOff x="0" y="0"/>
            <a:chExt cx="1586284" cy="806331"/>
          </a:xfrm>
        </p:grpSpPr>
        <p:pic>
          <p:nvPicPr>
            <p:cNvPr id="1121" name="Picture 2" descr="Picture 2"/>
            <p:cNvPicPr>
              <a:picLocks noChangeAspect="1"/>
            </p:cNvPicPr>
            <p:nvPr/>
          </p:nvPicPr>
          <p:blipFill>
            <a:blip r:embed="rId11"/>
            <a:stretch>
              <a:fillRect/>
            </a:stretch>
          </p:blipFill>
          <p:spPr>
            <a:xfrm>
              <a:off x="-1" y="0"/>
              <a:ext cx="1259059" cy="718826"/>
            </a:xfrm>
            <a:prstGeom prst="rect">
              <a:avLst/>
            </a:prstGeom>
            <a:ln w="12700" cap="flat">
              <a:noFill/>
              <a:miter lim="400000"/>
            </a:ln>
            <a:effectLst/>
          </p:spPr>
        </p:pic>
        <p:pic>
          <p:nvPicPr>
            <p:cNvPr id="1122" name="Picture 73" descr="Picture 73"/>
            <p:cNvPicPr>
              <a:picLocks noChangeAspect="1"/>
            </p:cNvPicPr>
            <p:nvPr/>
          </p:nvPicPr>
          <p:blipFill>
            <a:blip r:embed="rId12"/>
            <a:stretch>
              <a:fillRect/>
            </a:stretch>
          </p:blipFill>
          <p:spPr>
            <a:xfrm>
              <a:off x="607415" y="235167"/>
              <a:ext cx="978870" cy="571165"/>
            </a:xfrm>
            <a:prstGeom prst="rect">
              <a:avLst/>
            </a:prstGeom>
            <a:ln w="9525" cap="flat">
              <a:solidFill>
                <a:srgbClr val="CCCCCC"/>
              </a:solidFill>
              <a:prstDash val="solid"/>
              <a:round/>
            </a:ln>
            <a:effectLst/>
          </p:spPr>
        </p:pic>
      </p:grpSp>
      <p:grpSp>
        <p:nvGrpSpPr>
          <p:cNvPr id="1126" name="Group 74"/>
          <p:cNvGrpSpPr/>
          <p:nvPr/>
        </p:nvGrpSpPr>
        <p:grpSpPr>
          <a:xfrm>
            <a:off x="3759301" y="3276039"/>
            <a:ext cx="1630546" cy="780305"/>
            <a:chOff x="0" y="0"/>
            <a:chExt cx="1630544" cy="780304"/>
          </a:xfrm>
        </p:grpSpPr>
        <p:pic>
          <p:nvPicPr>
            <p:cNvPr id="1124" name="Picture 75" descr="Picture 75"/>
            <p:cNvPicPr>
              <a:picLocks noChangeAspect="1"/>
            </p:cNvPicPr>
            <p:nvPr/>
          </p:nvPicPr>
          <p:blipFill>
            <a:blip r:embed="rId13"/>
            <a:stretch>
              <a:fillRect/>
            </a:stretch>
          </p:blipFill>
          <p:spPr>
            <a:xfrm>
              <a:off x="0" y="-1"/>
              <a:ext cx="1034567" cy="582887"/>
            </a:xfrm>
            <a:prstGeom prst="rect">
              <a:avLst/>
            </a:prstGeom>
            <a:ln w="9525" cap="flat">
              <a:solidFill>
                <a:srgbClr val="CCCCCC"/>
              </a:solidFill>
              <a:prstDash val="solid"/>
              <a:round/>
            </a:ln>
            <a:effectLst/>
          </p:spPr>
        </p:pic>
        <p:pic>
          <p:nvPicPr>
            <p:cNvPr id="1125" name="Picture 76" descr="Picture 76"/>
            <p:cNvPicPr>
              <a:picLocks noChangeAspect="1"/>
            </p:cNvPicPr>
            <p:nvPr/>
          </p:nvPicPr>
          <p:blipFill>
            <a:blip r:embed="rId14"/>
            <a:stretch>
              <a:fillRect/>
            </a:stretch>
          </p:blipFill>
          <p:spPr>
            <a:xfrm>
              <a:off x="792760" y="248644"/>
              <a:ext cx="837785" cy="531661"/>
            </a:xfrm>
            <a:prstGeom prst="rect">
              <a:avLst/>
            </a:prstGeom>
            <a:ln w="9525" cap="flat">
              <a:solidFill>
                <a:srgbClr val="CCCCCC"/>
              </a:solidFill>
              <a:prstDash val="solid"/>
              <a:round/>
            </a:ln>
            <a:effectLst/>
          </p:spPr>
        </p:pic>
      </p:grpSp>
      <p:sp>
        <p:nvSpPr>
          <p:cNvPr id="1127" name="Rectangle 42"/>
          <p:cNvSpPr txBox="1"/>
          <p:nvPr/>
        </p:nvSpPr>
        <p:spPr>
          <a:xfrm>
            <a:off x="7084020" y="2874291"/>
            <a:ext cx="765087" cy="248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257161">
              <a:defRPr sz="1200" b="1">
                <a:solidFill>
                  <a:schemeClr val="accent5"/>
                </a:solidFill>
              </a:defRPr>
            </a:lvl1pPr>
          </a:lstStyle>
          <a:p>
            <a:r>
              <a:t>CHEMDIFF</a:t>
            </a:r>
          </a:p>
        </p:txBody>
      </p:sp>
      <p:sp>
        <p:nvSpPr>
          <p:cNvPr id="1128" name="Rectangle 45"/>
          <p:cNvSpPr txBox="1"/>
          <p:nvPr/>
        </p:nvSpPr>
        <p:spPr>
          <a:xfrm>
            <a:off x="6187735" y="4174673"/>
            <a:ext cx="2764108" cy="254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257161">
              <a:defRPr sz="900">
                <a:solidFill>
                  <a:srgbClr val="FFFFFF"/>
                </a:solidFill>
              </a:defRPr>
            </a:lvl1pPr>
          </a:lstStyle>
          <a:p>
            <a:r>
              <a:t>Indigo-based utility for finding duplications and visual comparison of two files containing multiple structures</a:t>
            </a:r>
          </a:p>
        </p:txBody>
      </p:sp>
      <p:pic>
        <p:nvPicPr>
          <p:cNvPr id="1129" name="Picture 2" descr="Picture 2"/>
          <p:cNvPicPr>
            <a:picLocks noChangeAspect="1"/>
          </p:cNvPicPr>
          <p:nvPr/>
        </p:nvPicPr>
        <p:blipFill>
          <a:blip r:embed="rId15"/>
          <a:stretch>
            <a:fillRect/>
          </a:stretch>
        </p:blipFill>
        <p:spPr>
          <a:xfrm>
            <a:off x="6638935" y="3171061"/>
            <a:ext cx="765629" cy="737402"/>
          </a:xfrm>
          <a:prstGeom prst="rect">
            <a:avLst/>
          </a:prstGeom>
          <a:ln w="12700">
            <a:miter lim="400000"/>
          </a:ln>
        </p:spPr>
      </p:pic>
      <p:pic>
        <p:nvPicPr>
          <p:cNvPr id="1130" name="Picture 4" descr="Picture 4"/>
          <p:cNvPicPr>
            <a:picLocks noChangeAspect="1"/>
          </p:cNvPicPr>
          <p:nvPr/>
        </p:nvPicPr>
        <p:blipFill>
          <a:blip r:embed="rId16"/>
          <a:stretch>
            <a:fillRect/>
          </a:stretch>
        </p:blipFill>
        <p:spPr>
          <a:xfrm>
            <a:off x="7150276" y="3342013"/>
            <a:ext cx="839028" cy="780437"/>
          </a:xfrm>
          <a:prstGeom prst="rect">
            <a:avLst/>
          </a:prstGeom>
          <a:ln w="12700">
            <a:miter lim="400000"/>
          </a:ln>
        </p:spPr>
      </p:pic>
      <p:grpSp>
        <p:nvGrpSpPr>
          <p:cNvPr id="1133" name="Group 46"/>
          <p:cNvGrpSpPr/>
          <p:nvPr/>
        </p:nvGrpSpPr>
        <p:grpSpPr>
          <a:xfrm>
            <a:off x="3082289" y="744902"/>
            <a:ext cx="2979421" cy="1865522"/>
            <a:chOff x="0" y="0"/>
            <a:chExt cx="2979419" cy="1865520"/>
          </a:xfrm>
        </p:grpSpPr>
        <p:sp>
          <p:nvSpPr>
            <p:cNvPr id="1131" name="Straight Connector 47"/>
            <p:cNvSpPr/>
            <p:nvPr/>
          </p:nvSpPr>
          <p:spPr>
            <a:xfrm flipH="1">
              <a:off x="-1" y="0"/>
              <a:ext cx="2" cy="186552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132" name="Straight Connector 49"/>
            <p:cNvSpPr/>
            <p:nvPr/>
          </p:nvSpPr>
          <p:spPr>
            <a:xfrm flipH="1">
              <a:off x="2979419" y="0"/>
              <a:ext cx="1" cy="1865521"/>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grpSp>
      <p:grpSp>
        <p:nvGrpSpPr>
          <p:cNvPr id="1136" name="Group 53"/>
          <p:cNvGrpSpPr/>
          <p:nvPr/>
        </p:nvGrpSpPr>
        <p:grpSpPr>
          <a:xfrm>
            <a:off x="3082289" y="2880478"/>
            <a:ext cx="2979422" cy="1804454"/>
            <a:chOff x="0" y="0"/>
            <a:chExt cx="2979420" cy="1804453"/>
          </a:xfrm>
        </p:grpSpPr>
        <p:sp>
          <p:nvSpPr>
            <p:cNvPr id="1134" name="Straight Connector 54"/>
            <p:cNvSpPr/>
            <p:nvPr/>
          </p:nvSpPr>
          <p:spPr>
            <a:xfrm flipH="1">
              <a:off x="-1" y="0"/>
              <a:ext cx="2" cy="1804454"/>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sp>
          <p:nvSpPr>
            <p:cNvPr id="1135" name="Straight Connector 55"/>
            <p:cNvSpPr/>
            <p:nvPr/>
          </p:nvSpPr>
          <p:spPr>
            <a:xfrm flipH="1">
              <a:off x="2979420" y="0"/>
              <a:ext cx="1" cy="1804454"/>
            </a:xfrm>
            <a:prstGeom prst="line">
              <a:avLst/>
            </a:prstGeom>
            <a:noFill/>
            <a:ln w="6350" cap="flat">
              <a:solidFill>
                <a:srgbClr val="CCCCCC"/>
              </a:solidFill>
              <a:prstDash val="solid"/>
              <a:miter lim="800000"/>
            </a:ln>
            <a:effectLst/>
          </p:spPr>
          <p:txBody>
            <a:bodyPr wrap="square" lIns="45719" tIns="45719" rIns="45719" bIns="45719" numCol="1" anchor="t">
              <a:noAutofit/>
            </a:bodyPr>
            <a:lstStyle/>
            <a:p>
              <a:endParaRPr/>
            </a:p>
          </p:txBody>
        </p:sp>
      </p:grpSp>
      <p:sp>
        <p:nvSpPr>
          <p:cNvPr id="1137" name="Straight Connector 56"/>
          <p:cNvSpPr/>
          <p:nvPr/>
        </p:nvSpPr>
        <p:spPr>
          <a:xfrm>
            <a:off x="3277716" y="2739244"/>
            <a:ext cx="2588568" cy="1"/>
          </a:xfrm>
          <a:prstGeom prst="line">
            <a:avLst/>
          </a:prstGeom>
          <a:ln w="6350">
            <a:solidFill>
              <a:srgbClr val="CCCCCC"/>
            </a:solidFill>
            <a:miter/>
          </a:ln>
        </p:spPr>
        <p:txBody>
          <a:bodyPr lIns="45719" rIns="45719"/>
          <a:lstStyle/>
          <a:p>
            <a:endParaRPr/>
          </a:p>
        </p:txBody>
      </p:sp>
      <p:sp>
        <p:nvSpPr>
          <p:cNvPr id="1138" name="Straight Connector 57"/>
          <p:cNvSpPr/>
          <p:nvPr/>
        </p:nvSpPr>
        <p:spPr>
          <a:xfrm>
            <a:off x="483183" y="2739244"/>
            <a:ext cx="2466658" cy="1"/>
          </a:xfrm>
          <a:prstGeom prst="line">
            <a:avLst/>
          </a:prstGeom>
          <a:ln w="6350">
            <a:solidFill>
              <a:srgbClr val="CCCCCC"/>
            </a:solidFill>
            <a:miter/>
          </a:ln>
        </p:spPr>
        <p:txBody>
          <a:bodyPr lIns="45719" rIns="45719"/>
          <a:lstStyle/>
          <a:p>
            <a:endParaRPr/>
          </a:p>
        </p:txBody>
      </p:sp>
      <p:sp>
        <p:nvSpPr>
          <p:cNvPr id="1139" name="Straight Connector 58"/>
          <p:cNvSpPr/>
          <p:nvPr/>
        </p:nvSpPr>
        <p:spPr>
          <a:xfrm>
            <a:off x="6273444" y="2739244"/>
            <a:ext cx="2466658" cy="1"/>
          </a:xfrm>
          <a:prstGeom prst="line">
            <a:avLst/>
          </a:prstGeom>
          <a:ln w="6350">
            <a:solidFill>
              <a:srgbClr val="CCCCCC"/>
            </a:solidFill>
            <a:miter/>
          </a:ln>
        </p:spPr>
        <p:txBody>
          <a:bodyPr lIns="45719" rIns="45719"/>
          <a:lstStyle/>
          <a:p>
            <a:endParaRPr/>
          </a:p>
        </p:txBody>
      </p:sp>
      <p:sp>
        <p:nvSpPr>
          <p:cNvPr id="1140" name="Slide Number Placeholder 6"/>
          <p:cNvSpPr txBox="1">
            <a:spLocks noGrp="1"/>
          </p:cNvSpPr>
          <p:nvPr>
            <p:ph type="sldNum" sz="quarter" idx="4294967295"/>
          </p:nvPr>
        </p:nvSpPr>
        <p:spPr>
          <a:xfrm>
            <a:off x="8515316" y="4826639"/>
            <a:ext cx="271498" cy="25820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t"/>
          <a:lstStyle>
            <a:lvl1pPr>
              <a:defRPr sz="1300">
                <a:solidFill>
                  <a:srgbClr val="FFFFFF"/>
                </a:solidFill>
              </a:defRPr>
            </a:lvl1pPr>
          </a:lstStyle>
          <a:p>
            <a:fld id="{86CB4B4D-7CA3-9044-876B-883B54F8677D}" type="slidenum">
              <a:t>36</a:t>
            </a:fld>
            <a:endParaRPr/>
          </a:p>
        </p:txBody>
      </p:sp>
      <p:sp>
        <p:nvSpPr>
          <p:cNvPr id="1141" name="Text Placeholder 10"/>
          <p:cNvSpPr txBox="1"/>
          <p:nvPr/>
        </p:nvSpPr>
        <p:spPr>
          <a:xfrm>
            <a:off x="690245" y="268281"/>
            <a:ext cx="5712543"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lnSpc>
                <a:spcPts val="1600"/>
              </a:lnSpc>
              <a:spcBef>
                <a:spcPts val="300"/>
              </a:spcBef>
              <a:defRPr sz="2400">
                <a:solidFill>
                  <a:srgbClr val="FFFFFF"/>
                </a:solidFill>
              </a:defRPr>
            </a:lvl1pPr>
          </a:lstStyle>
          <a:p>
            <a:r>
              <a:t>Open source products in Life Sciences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Text Placeholder 9"/>
          <p:cNvSpPr txBox="1">
            <a:spLocks noGrp="1"/>
          </p:cNvSpPr>
          <p:nvPr>
            <p:ph type="body" idx="1"/>
          </p:nvPr>
        </p:nvSpPr>
        <p:spPr>
          <a:xfrm>
            <a:off x="316268" y="1056174"/>
            <a:ext cx="8470546" cy="3538311"/>
          </a:xfrm>
          <a:prstGeom prst="rect">
            <a:avLst/>
          </a:prstGeom>
        </p:spPr>
        <p:txBody>
          <a:bodyPr/>
          <a:lstStyle/>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3"/>
              </a:rPr>
              <a:t>https://github.com/epam/Indigo</a:t>
            </a:r>
            <a:r>
              <a:rPr dirty="0"/>
              <a:t> </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4"/>
              </a:rPr>
              <a:t>https://github.com/epam/ketcher</a:t>
            </a:r>
            <a:endParaRPr spc="50" dirty="0"/>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5"/>
              </a:rPr>
              <a:t>https://www.elastic.co/guide/en/elasticsearch/reference/current/index.html</a:t>
            </a:r>
            <a:r>
              <a:rPr spc="50" dirty="0"/>
              <a:t> </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6"/>
              </a:rPr>
              <a:t>https://opendistro.github.io/for-elasticsearch-docs/</a:t>
            </a:r>
            <a:r>
              <a:rPr spc="50" dirty="0"/>
              <a:t> </a:t>
            </a:r>
          </a:p>
          <a:p>
            <a:pPr marL="342900" indent="-342900">
              <a:buClr>
                <a:srgbClr val="FCBF00"/>
              </a:buClr>
              <a:buSzPct val="100000"/>
              <a:buFont typeface="Arial"/>
              <a:buChar char="•"/>
              <a:defRPr sz="1100" spc="0"/>
            </a:pPr>
            <a:r>
              <a:rPr dirty="0"/>
              <a:t>Johnson, A. M.; </a:t>
            </a:r>
            <a:r>
              <a:rPr dirty="0" err="1"/>
              <a:t>Maggiora</a:t>
            </a:r>
            <a:r>
              <a:rPr dirty="0"/>
              <a:t>, G. M. (1990). </a:t>
            </a:r>
            <a:r>
              <a:rPr i="1" dirty="0"/>
              <a:t>Concepts and Applications of Molecular Similarity</a:t>
            </a:r>
            <a:r>
              <a:rPr dirty="0"/>
              <a:t>. New York: John Willey &amp; Sons. </a:t>
            </a:r>
            <a:r>
              <a:rPr u="sng" dirty="0">
                <a:solidFill>
                  <a:schemeClr val="accent1"/>
                </a:solidFill>
                <a:uFill>
                  <a:solidFill>
                    <a:schemeClr val="accent1"/>
                  </a:solidFill>
                </a:uFill>
                <a:hlinkClick r:id="rId7"/>
              </a:rPr>
              <a:t>ISBN</a:t>
            </a:r>
            <a:r>
              <a:rPr dirty="0"/>
              <a:t> </a:t>
            </a:r>
            <a:r>
              <a:rPr u="sng" dirty="0">
                <a:solidFill>
                  <a:schemeClr val="accent1"/>
                </a:solidFill>
                <a:uFill>
                  <a:solidFill>
                    <a:schemeClr val="accent1"/>
                  </a:solidFill>
                </a:uFill>
                <a:hlinkClick r:id="rId8"/>
              </a:rPr>
              <a:t>978-0-471-62175-1</a:t>
            </a:r>
            <a:r>
              <a:rPr dirty="0"/>
              <a:t>.</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9"/>
              </a:rPr>
              <a:t>https://www.daylight.com/dayhtml/doc/theory/theory.finger.html</a:t>
            </a:r>
            <a:r>
              <a:rPr dirty="0"/>
              <a:t> </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0"/>
              </a:rPr>
              <a:t>https://www.rdkit.org/docs/index.html</a:t>
            </a:r>
            <a:r>
              <a:rPr dirty="0"/>
              <a:t> </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1"/>
              </a:rPr>
              <a:t>https://open-babel.readthedocs.io/en/latest/index.html</a:t>
            </a:r>
            <a:endParaRPr spc="50" dirty="0"/>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2"/>
              </a:rPr>
              <a:t>https://cdk.github.io/</a:t>
            </a:r>
            <a:endParaRPr lang="ru-RU" u="sng" dirty="0">
              <a:solidFill>
                <a:schemeClr val="accent1"/>
              </a:solidFill>
              <a:uFill>
                <a:solidFill>
                  <a:schemeClr val="accent1"/>
                </a:solidFill>
              </a:uFill>
              <a:hlinkClick r:id="rId12"/>
            </a:endParaRPr>
          </a:p>
          <a:p>
            <a:pPr marL="342900" indent="-342900">
              <a:buClr>
                <a:srgbClr val="FCBF00"/>
              </a:buClr>
              <a:buSzPct val="100000"/>
              <a:buFont typeface="Arial"/>
              <a:buChar char="•"/>
              <a:defRPr sz="1100" spc="0"/>
            </a:pPr>
            <a:r>
              <a:rPr lang="en-GB" u="sng" dirty="0">
                <a:solidFill>
                  <a:schemeClr val="accent1"/>
                </a:solidFill>
                <a:uFill>
                  <a:solidFill>
                    <a:schemeClr val="accent1"/>
                  </a:solidFill>
                </a:uFill>
                <a:hlinkClick r:id="rId12"/>
              </a:rPr>
              <a:t>https://github.com/mcs07/docker-postgres-rdkit</a:t>
            </a:r>
            <a:endParaRPr u="sng" dirty="0">
              <a:solidFill>
                <a:schemeClr val="accent1"/>
              </a:solidFill>
              <a:uFill>
                <a:solidFill>
                  <a:schemeClr val="accent1"/>
                </a:solidFill>
              </a:uFill>
              <a:hlinkClick r:id="rId12"/>
            </a:endParaRP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3"/>
              </a:rPr>
              <a:t>http://help.accelrysonline.com/ulm/onelab/1.0/content/ulm_pdfs/direct/reference/ctfileformats2016.pdf#page34</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4"/>
              </a:rPr>
              <a:t>https://github.com/MysterionRise/cheminformatics-toolkit-benchmark</a:t>
            </a:r>
          </a:p>
          <a:p>
            <a:pPr marL="342900" indent="-342900">
              <a:buClr>
                <a:srgbClr val="FCBF00"/>
              </a:buClr>
              <a:buSzPct val="100000"/>
              <a:buFont typeface="Arial"/>
              <a:buChar char="•"/>
              <a:defRPr sz="1100" spc="0"/>
            </a:pPr>
            <a:r>
              <a:rPr u="sng" dirty="0">
                <a:solidFill>
                  <a:schemeClr val="accent1"/>
                </a:solidFill>
                <a:uFill>
                  <a:solidFill>
                    <a:schemeClr val="accent1"/>
                  </a:solidFill>
                </a:uFill>
                <a:hlinkClick r:id="rId15"/>
              </a:rPr>
              <a:t>https://github.com/MysterionRise/pubchem-finder</a:t>
            </a:r>
            <a:r>
              <a:rPr dirty="0"/>
              <a:t>  </a:t>
            </a:r>
          </a:p>
        </p:txBody>
      </p:sp>
      <p:sp>
        <p:nvSpPr>
          <p:cNvPr id="1146" name="Slide Number Placeholder 6"/>
          <p:cNvSpPr txBox="1">
            <a:spLocks noGrp="1"/>
          </p:cNvSpPr>
          <p:nvPr>
            <p:ph type="sldNum" sz="quarter" idx="2"/>
          </p:nvPr>
        </p:nvSpPr>
        <p:spPr>
          <a:xfrm>
            <a:off x="8593882" y="4890390"/>
            <a:ext cx="192932"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1147" name="Text Placeholder 10"/>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Useful links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1" name="Text Placeholder 1"/>
          <p:cNvSpPr txBox="1">
            <a:spLocks noGrp="1"/>
          </p:cNvSpPr>
          <p:nvPr>
            <p:ph type="body" sz="quarter" idx="1"/>
          </p:nvPr>
        </p:nvSpPr>
        <p:spPr>
          <a:xfrm>
            <a:off x="408755" y="1723313"/>
            <a:ext cx="4471472" cy="1581621"/>
          </a:xfrm>
          <a:prstGeom prst="rect">
            <a:avLst/>
          </a:prstGeom>
        </p:spPr>
        <p:txBody>
          <a:bodyPr/>
          <a:lstStyle>
            <a:lvl1pPr>
              <a:defRPr sz="6000"/>
            </a:lvl1pPr>
          </a:lstStyle>
          <a:p>
            <a: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Text Placeholder 3"/>
          <p:cNvSpPr txBox="1">
            <a:spLocks noGrp="1"/>
          </p:cNvSpPr>
          <p:nvPr>
            <p:ph type="body" sz="quarter" idx="1"/>
          </p:nvPr>
        </p:nvSpPr>
        <p:spPr>
          <a:xfrm>
            <a:off x="644525" y="268281"/>
            <a:ext cx="5803983" cy="328109"/>
          </a:xfrm>
          <a:prstGeom prst="rect">
            <a:avLst/>
          </a:prstGeom>
        </p:spPr>
        <p:txBody>
          <a:bodyPr>
            <a:normAutofit fontScale="92500" lnSpcReduction="20000"/>
          </a:bodyPr>
          <a:lstStyle>
            <a:lvl1pPr defTabSz="731520">
              <a:spcBef>
                <a:spcPts val="200"/>
              </a:spcBef>
              <a:defRPr sz="1920" spc="160"/>
            </a:lvl1pPr>
          </a:lstStyle>
          <a:p>
            <a:r>
              <a:t>Agenda</a:t>
            </a:r>
          </a:p>
        </p:txBody>
      </p:sp>
      <p:sp>
        <p:nvSpPr>
          <p:cNvPr id="808" name="Text Placeholder 4"/>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defRPr b="1">
                <a:solidFill>
                  <a:schemeClr val="accent1"/>
                </a:solidFill>
                <a:latin typeface="+mn-lt"/>
                <a:ea typeface="+mn-ea"/>
                <a:cs typeface="+mn-cs"/>
                <a:sym typeface="Calibri"/>
              </a:defRPr>
            </a:lvl1pPr>
          </a:lstStyle>
          <a:p>
            <a:r>
              <a:t>Molecule representation</a:t>
            </a:r>
          </a:p>
        </p:txBody>
      </p:sp>
      <p:sp>
        <p:nvSpPr>
          <p:cNvPr id="809" name="Text Placeholder 5"/>
          <p:cNvSpPr>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What is chemical similarity and why it’s important</a:t>
            </a:r>
          </a:p>
        </p:txBody>
      </p:sp>
      <p:sp>
        <p:nvSpPr>
          <p:cNvPr id="810" name="Text Placeholder 6"/>
          <p:cNvSpPr>
            <a:spLocks noGrp="1"/>
          </p:cNvSpPr>
          <p:nvPr>
            <p:ph type="body" idx="2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Elasticsearch based operations on fingerprints</a:t>
            </a:r>
          </a:p>
        </p:txBody>
      </p:sp>
      <p:sp>
        <p:nvSpPr>
          <p:cNvPr id="811" name="Text Placeholder 7"/>
          <p:cNvSpPr>
            <a:spLocks noGrp="1"/>
          </p:cNvSpPr>
          <p:nvPr>
            <p:ph type="body" idx="2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lang="en-GB" dirty="0"/>
              <a:t>Conclusion</a:t>
            </a:r>
            <a:endParaRPr dirty="0"/>
          </a:p>
        </p:txBody>
      </p:sp>
      <p:sp>
        <p:nvSpPr>
          <p:cNvPr id="812" name="Slide Number Placeholder 1"/>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813" name="Oval 8"/>
          <p:cNvSpPr/>
          <p:nvPr/>
        </p:nvSpPr>
        <p:spPr>
          <a:xfrm>
            <a:off x="636813" y="1152995"/>
            <a:ext cx="685801" cy="685801"/>
          </a:xfrm>
          <a:prstGeom prst="ellipse">
            <a:avLst/>
          </a:prstGeom>
          <a:ln w="12700">
            <a:solidFill>
              <a:srgbClr val="FFFFFF"/>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Text Placeholder 8"/>
          <p:cNvSpPr txBox="1">
            <a:spLocks noGrp="1"/>
          </p:cNvSpPr>
          <p:nvPr>
            <p:ph type="body" sz="quarter" idx="1"/>
          </p:nvPr>
        </p:nvSpPr>
        <p:spPr>
          <a:xfrm>
            <a:off x="2311420" y="472242"/>
            <a:ext cx="5750911" cy="949791"/>
          </a:xfrm>
          <a:prstGeom prst="rect">
            <a:avLst/>
          </a:prstGeom>
        </p:spPr>
        <p:txBody>
          <a:bodyPr/>
          <a:lstStyle/>
          <a:p>
            <a:r>
              <a:t>Molecule representation</a:t>
            </a:r>
          </a:p>
        </p:txBody>
      </p:sp>
      <p:pic>
        <p:nvPicPr>
          <p:cNvPr id="818" name="Picture Placeholder 12" descr="Picture Placeholder 12"/>
          <p:cNvPicPr>
            <a:picLocks noChangeAspect="1"/>
          </p:cNvPicPr>
          <p:nvPr/>
        </p:nvPicPr>
        <p:blipFill>
          <a:blip r:embed="rId2"/>
          <a:srcRect t="22546" b="22546"/>
          <a:stretch>
            <a:fillRect/>
          </a:stretch>
        </p:blipFill>
        <p:spPr>
          <a:xfrm>
            <a:off x="0" y="2319453"/>
            <a:ext cx="9144000" cy="2824047"/>
          </a:xfrm>
          <a:prstGeom prst="rect">
            <a:avLst/>
          </a:prstGeom>
          <a:ln w="12700">
            <a:miter lim="400000"/>
          </a:ln>
        </p:spPr>
      </p:pic>
      <p:sp>
        <p:nvSpPr>
          <p:cNvPr id="819" name="Rectangle 5"/>
          <p:cNvSpPr txBox="1"/>
          <p:nvPr/>
        </p:nvSpPr>
        <p:spPr>
          <a:xfrm>
            <a:off x="684565" y="868804"/>
            <a:ext cx="735374"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600" b="1" spc="200">
                <a:solidFill>
                  <a:srgbClr val="FFFFFF"/>
                </a:solidFill>
              </a:defRPr>
            </a:lvl1pPr>
          </a:lstStyle>
          <a:p>
            <a:r>
              <a:t>1</a:t>
            </a:r>
          </a:p>
        </p:txBody>
      </p:sp>
      <p:sp>
        <p:nvSpPr>
          <p:cNvPr id="820" name="Text Placeholder 2"/>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Ways to identify chemical compound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Text Placeholder 7"/>
          <p:cNvSpPr txBox="1">
            <a:spLocks noGrp="1"/>
          </p:cNvSpPr>
          <p:nvPr>
            <p:ph type="body" idx="1"/>
          </p:nvPr>
        </p:nvSpPr>
        <p:spPr>
          <a:xfrm>
            <a:off x="478168" y="1250073"/>
            <a:ext cx="6247583" cy="3113481"/>
          </a:xfrm>
          <a:prstGeom prst="rect">
            <a:avLst/>
          </a:prstGeom>
        </p:spPr>
        <p:txBody>
          <a:bodyPr/>
          <a:lstStyle/>
          <a:p>
            <a:pPr marL="0" indent="0">
              <a:buSzTx/>
              <a:buNone/>
              <a:defRPr spc="0"/>
            </a:pPr>
            <a:r>
              <a:t>Molecular formula for caffeine - C</a:t>
            </a:r>
            <a:r>
              <a:rPr baseline="-25000"/>
              <a:t>8</a:t>
            </a:r>
            <a:r>
              <a:t>H</a:t>
            </a:r>
            <a:r>
              <a:rPr baseline="-25000"/>
              <a:t>10</a:t>
            </a:r>
            <a:r>
              <a:t>N</a:t>
            </a:r>
            <a:r>
              <a:rPr baseline="-25000"/>
              <a:t>4</a:t>
            </a:r>
            <a:r>
              <a:t>O</a:t>
            </a:r>
            <a:r>
              <a:rPr baseline="-25000"/>
              <a:t>2</a:t>
            </a:r>
          </a:p>
          <a:p>
            <a:pPr marL="0" indent="0">
              <a:buSzTx/>
              <a:buNone/>
            </a:pPr>
            <a:endParaRPr baseline="-25000"/>
          </a:p>
          <a:p>
            <a:pPr marL="0" indent="0">
              <a:buSzTx/>
              <a:buNone/>
              <a:defRPr spc="0"/>
            </a:pPr>
            <a:r>
              <a:t>IUPAC name - 1,3,7-Trimethylpurine-2,6-dione</a:t>
            </a:r>
          </a:p>
        </p:txBody>
      </p:sp>
      <p:sp>
        <p:nvSpPr>
          <p:cNvPr id="823" name="Slide Number Placeholder 6"/>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824"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Classical chemical representations</a:t>
            </a:r>
          </a:p>
        </p:txBody>
      </p:sp>
      <p:pic>
        <p:nvPicPr>
          <p:cNvPr id="825" name="Picture 2" descr="Picture 2"/>
          <p:cNvPicPr>
            <a:picLocks noChangeAspect="1"/>
          </p:cNvPicPr>
          <p:nvPr/>
        </p:nvPicPr>
        <p:blipFill>
          <a:blip r:embed="rId3"/>
          <a:stretch>
            <a:fillRect/>
          </a:stretch>
        </p:blipFill>
        <p:spPr>
          <a:xfrm>
            <a:off x="478168" y="2806812"/>
            <a:ext cx="2288195" cy="1717545"/>
          </a:xfrm>
          <a:prstGeom prst="rect">
            <a:avLst/>
          </a:prstGeom>
          <a:ln w="12700">
            <a:miter lim="400000"/>
          </a:ln>
        </p:spPr>
      </p:pic>
      <p:pic>
        <p:nvPicPr>
          <p:cNvPr id="826" name="Picture 4" descr="Picture 4"/>
          <p:cNvPicPr>
            <a:picLocks noChangeAspect="1"/>
          </p:cNvPicPr>
          <p:nvPr/>
        </p:nvPicPr>
        <p:blipFill>
          <a:blip r:embed="rId4"/>
          <a:stretch>
            <a:fillRect/>
          </a:stretch>
        </p:blipFill>
        <p:spPr>
          <a:xfrm>
            <a:off x="4638426" y="2166928"/>
            <a:ext cx="1810083" cy="257175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lide Number Placeholder 6"/>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831" name="Text Placeholder 8"/>
          <p:cNvSpPr txBox="1">
            <a:spLocks noGrp="1"/>
          </p:cNvSpPr>
          <p:nvPr>
            <p:ph type="body" sz="quarter" idx="1"/>
          </p:nvPr>
        </p:nvSpPr>
        <p:spPr>
          <a:xfrm>
            <a:off x="644525" y="268281"/>
            <a:ext cx="5803983" cy="328109"/>
          </a:xfrm>
          <a:prstGeom prst="rect">
            <a:avLst/>
          </a:prstGeom>
        </p:spPr>
        <p:txBody>
          <a:bodyPr anchor="ctr">
            <a:normAutofit fontScale="92500" lnSpcReduction="20000"/>
          </a:bodyPr>
          <a:lstStyle>
            <a:lvl1pPr marL="0" indent="0" defTabSz="731520">
              <a:spcBef>
                <a:spcPts val="200"/>
              </a:spcBef>
              <a:buSzTx/>
              <a:buNone/>
              <a:defRPr sz="1920" spc="160">
                <a:latin typeface="+mn-lt"/>
                <a:ea typeface="+mn-ea"/>
                <a:cs typeface="+mn-cs"/>
                <a:sym typeface="Calibri"/>
              </a:defRPr>
            </a:lvl1pPr>
          </a:lstStyle>
          <a:p>
            <a:r>
              <a:t>Structural formula for caffeine</a:t>
            </a:r>
          </a:p>
        </p:txBody>
      </p:sp>
      <p:pic>
        <p:nvPicPr>
          <p:cNvPr id="832" name="Picture 10" descr="Picture 10"/>
          <p:cNvPicPr>
            <a:picLocks noChangeAspect="1"/>
          </p:cNvPicPr>
          <p:nvPr/>
        </p:nvPicPr>
        <p:blipFill>
          <a:blip r:embed="rId3"/>
          <a:stretch>
            <a:fillRect/>
          </a:stretch>
        </p:blipFill>
        <p:spPr>
          <a:xfrm>
            <a:off x="1239350" y="957381"/>
            <a:ext cx="3782569" cy="367224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Text Placeholder 7"/>
          <p:cNvSpPr txBox="1">
            <a:spLocks noGrp="1"/>
          </p:cNvSpPr>
          <p:nvPr>
            <p:ph type="body" idx="1"/>
          </p:nvPr>
        </p:nvSpPr>
        <p:spPr>
          <a:xfrm>
            <a:off x="278765" y="1194415"/>
            <a:ext cx="7784580" cy="3113481"/>
          </a:xfrm>
          <a:prstGeom prst="rect">
            <a:avLst/>
          </a:prstGeom>
        </p:spPr>
        <p:txBody>
          <a:bodyPr/>
          <a:lstStyle/>
          <a:p>
            <a:pPr marL="0" indent="0">
              <a:buSzTx/>
              <a:buNone/>
              <a:defRPr sz="1800" spc="0"/>
            </a:pPr>
            <a:r>
              <a:t>Molecular formula - C</a:t>
            </a:r>
            <a:r>
              <a:rPr baseline="-25000"/>
              <a:t>8</a:t>
            </a:r>
            <a:r>
              <a:t>H</a:t>
            </a:r>
            <a:r>
              <a:rPr baseline="-25000"/>
              <a:t>10</a:t>
            </a:r>
            <a:r>
              <a:t>N</a:t>
            </a:r>
            <a:r>
              <a:rPr baseline="-25000"/>
              <a:t>4</a:t>
            </a:r>
            <a:r>
              <a:t>O</a:t>
            </a:r>
            <a:r>
              <a:rPr baseline="-25000"/>
              <a:t>2</a:t>
            </a:r>
          </a:p>
          <a:p>
            <a:pPr marL="0" indent="0">
              <a:buSzTx/>
              <a:buNone/>
              <a:defRPr sz="1800" spc="0"/>
            </a:pPr>
            <a:r>
              <a:t>IUPAC name - 1,3,7-Trimethylpurine-2,6-dione</a:t>
            </a:r>
          </a:p>
          <a:p>
            <a:pPr marL="0" indent="0">
              <a:buSzTx/>
              <a:buNone/>
              <a:defRPr sz="1800"/>
            </a:pPr>
            <a:endParaRPr/>
          </a:p>
          <a:p>
            <a:pPr marL="0" indent="0">
              <a:buSzTx/>
              <a:buNone/>
              <a:defRPr sz="1800" spc="0"/>
            </a:pPr>
            <a:r>
              <a:t>SMILES - CN1C=NC2=C1C(=O)N(C(=O)N2C)C</a:t>
            </a:r>
          </a:p>
          <a:p>
            <a:pPr marL="0" indent="0">
              <a:buSzTx/>
              <a:buNone/>
              <a:defRPr sz="1800"/>
            </a:pPr>
            <a:endParaRPr/>
          </a:p>
          <a:p>
            <a:pPr marL="0" indent="0">
              <a:buSzTx/>
              <a:buNone/>
              <a:defRPr spc="0"/>
            </a:pPr>
            <a:r>
              <a:t>InChI=1S/C8H10N4O2/c1-10-4-9-6-5(10)7(13)12(3)8(14)11(6)2/h4H,1-3H3</a:t>
            </a:r>
            <a:endParaRPr sz="1800" spc="50"/>
          </a:p>
          <a:p>
            <a:pPr marL="0" indent="0">
              <a:buSzTx/>
              <a:buNone/>
              <a:defRPr sz="1800"/>
            </a:pPr>
            <a:endParaRPr sz="1800" spc="50"/>
          </a:p>
          <a:p>
            <a:pPr marL="0" indent="0">
              <a:buSzTx/>
              <a:buNone/>
              <a:defRPr sz="1800" spc="0"/>
            </a:pPr>
            <a:r>
              <a:t>etc.</a:t>
            </a:r>
          </a:p>
        </p:txBody>
      </p:sp>
      <p:sp>
        <p:nvSpPr>
          <p:cNvPr id="837" name="Slide Number Placeholder 6"/>
          <p:cNvSpPr txBox="1">
            <a:spLocks noGrp="1"/>
          </p:cNvSpPr>
          <p:nvPr>
            <p:ph type="sldNum" sz="quarter" idx="2"/>
          </p:nvPr>
        </p:nvSpPr>
        <p:spPr>
          <a:xfrm>
            <a:off x="8659813" y="4890390"/>
            <a:ext cx="127001" cy="18936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838" name="Text Placeholder 8"/>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t>Other ways to represent caffeine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Text Placeholder 8"/>
          <p:cNvSpPr txBox="1">
            <a:spLocks noGrp="1"/>
          </p:cNvSpPr>
          <p:nvPr>
            <p:ph type="body" sz="quarter" idx="1"/>
          </p:nvPr>
        </p:nvSpPr>
        <p:spPr>
          <a:xfrm>
            <a:off x="2311420" y="472242"/>
            <a:ext cx="5750911" cy="949791"/>
          </a:xfrm>
          <a:prstGeom prst="rect">
            <a:avLst/>
          </a:prstGeom>
        </p:spPr>
        <p:txBody>
          <a:bodyPr/>
          <a:lstStyle>
            <a:lvl1pPr defTabSz="868680">
              <a:defRPr sz="3040" spc="95"/>
            </a:lvl1pPr>
          </a:lstStyle>
          <a:p>
            <a:r>
              <a:t>Drug design &amp; Chemical similarity</a:t>
            </a:r>
          </a:p>
        </p:txBody>
      </p:sp>
      <p:sp>
        <p:nvSpPr>
          <p:cNvPr id="848" name="Text Placeholder 9"/>
          <p:cNvSpPr>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What it is and why it’s important?</a:t>
            </a:r>
          </a:p>
        </p:txBody>
      </p:sp>
      <p:pic>
        <p:nvPicPr>
          <p:cNvPr id="849" name="Picture Placeholder 12" descr="Picture Placeholder 12"/>
          <p:cNvPicPr>
            <a:picLocks noGrp="1" noChangeAspect="1"/>
          </p:cNvPicPr>
          <p:nvPr>
            <p:ph type="pic" idx="22"/>
          </p:nvPr>
        </p:nvPicPr>
        <p:blipFill>
          <a:blip r:embed="rId2"/>
          <a:srcRect t="22546" b="22546"/>
          <a:stretch>
            <a:fillRect/>
          </a:stretch>
        </p:blipFill>
        <p:spPr>
          <a:prstGeom prst="rect">
            <a:avLst/>
          </a:prstGeom>
        </p:spPr>
      </p:pic>
      <p:sp>
        <p:nvSpPr>
          <p:cNvPr id="850" name="Rectangle 5"/>
          <p:cNvSpPr txBox="1"/>
          <p:nvPr/>
        </p:nvSpPr>
        <p:spPr>
          <a:xfrm>
            <a:off x="684565" y="868804"/>
            <a:ext cx="735374" cy="549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3600" b="1" spc="200">
                <a:solidFill>
                  <a:srgbClr val="FFFFFF"/>
                </a:solidFill>
              </a:defRPr>
            </a:lvl1pPr>
          </a:lstStyle>
          <a:p>
            <a:r>
              <a:t>2</a:t>
            </a:r>
          </a:p>
        </p:txBody>
      </p:sp>
    </p:spTree>
  </p:cSld>
  <p:clrMapOvr>
    <a:masterClrMapping/>
  </p:clrMapOvr>
  <p:transition spd="med"/>
</p:sld>
</file>

<file path=ppt/theme/theme1.xml><?xml version="1.0" encoding="utf-8"?>
<a:theme xmlns:a="http://schemas.openxmlformats.org/drawingml/2006/main" name="Cover">
  <a:themeElements>
    <a:clrScheme name="Cover">
      <a:dk1>
        <a:srgbClr val="222222"/>
      </a:dk1>
      <a:lt1>
        <a:srgbClr val="76CDD8"/>
      </a:lt1>
      <a:dk2>
        <a:srgbClr val="A7A7A7"/>
      </a:dk2>
      <a:lt2>
        <a:srgbClr val="535353"/>
      </a:lt2>
      <a:accent1>
        <a:srgbClr val="76CDD8"/>
      </a:accent1>
      <a:accent2>
        <a:srgbClr val="008ACF"/>
      </a:accent2>
      <a:accent3>
        <a:srgbClr val="CEDB56"/>
      </a:accent3>
      <a:accent4>
        <a:srgbClr val="D35D47"/>
      </a:accent4>
      <a:accent5>
        <a:srgbClr val="39C2D7"/>
      </a:accent5>
      <a:accent6>
        <a:srgbClr val="222222"/>
      </a:accent6>
      <a:hlink>
        <a:srgbClr val="0000FF"/>
      </a:hlink>
      <a:folHlink>
        <a:srgbClr val="FF00FF"/>
      </a:folHlink>
    </a:clrScheme>
    <a:fontScheme name="Cover">
      <a:majorFont>
        <a:latin typeface="Helvetica"/>
        <a:ea typeface="Helvetica"/>
        <a:cs typeface="Helvetica"/>
      </a:majorFont>
      <a:minorFont>
        <a:latin typeface="Calibri"/>
        <a:ea typeface="Calibri"/>
        <a:cs typeface="Calibri"/>
      </a:minorFont>
    </a:fontScheme>
    <a:fmtScheme name="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ver">
  <a:themeElements>
    <a:clrScheme name="Cover">
      <a:dk1>
        <a:srgbClr val="000000"/>
      </a:dk1>
      <a:lt1>
        <a:srgbClr val="FFFFFF"/>
      </a:lt1>
      <a:dk2>
        <a:srgbClr val="A7A7A7"/>
      </a:dk2>
      <a:lt2>
        <a:srgbClr val="535353"/>
      </a:lt2>
      <a:accent1>
        <a:srgbClr val="76CDD8"/>
      </a:accent1>
      <a:accent2>
        <a:srgbClr val="008ACF"/>
      </a:accent2>
      <a:accent3>
        <a:srgbClr val="CEDB56"/>
      </a:accent3>
      <a:accent4>
        <a:srgbClr val="D35D47"/>
      </a:accent4>
      <a:accent5>
        <a:srgbClr val="39C2D7"/>
      </a:accent5>
      <a:accent6>
        <a:srgbClr val="222222"/>
      </a:accent6>
      <a:hlink>
        <a:srgbClr val="0000FF"/>
      </a:hlink>
      <a:folHlink>
        <a:srgbClr val="FF00FF"/>
      </a:folHlink>
    </a:clrScheme>
    <a:fontScheme name="Cover">
      <a:majorFont>
        <a:latin typeface="Helvetica"/>
        <a:ea typeface="Helvetica"/>
        <a:cs typeface="Helvetica"/>
      </a:majorFont>
      <a:minorFont>
        <a:latin typeface="Calibri"/>
        <a:ea typeface="Calibri"/>
        <a:cs typeface="Calibri"/>
      </a:minorFont>
    </a:fontScheme>
    <a:fmtScheme name="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chemeClr val="accent6"/>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366</TotalTime>
  <Words>3506</Words>
  <Application>Microsoft Macintosh PowerPoint</Application>
  <PresentationFormat>On-screen Show (16:9)</PresentationFormat>
  <Paragraphs>392</Paragraphs>
  <Slides>38</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Calibri Light</vt:lpstr>
      <vt:lpstr>Cambria Math</vt:lpstr>
      <vt:lpstr>Wingdings</vt:lpstr>
      <vt:lpstr>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Konstantin Perikov</cp:lastModifiedBy>
  <cp:revision>21</cp:revision>
  <dcterms:modified xsi:type="dcterms:W3CDTF">2020-11-29T11:42:35Z</dcterms:modified>
</cp:coreProperties>
</file>